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8"/>
  </p:notesMasterIdLst>
  <p:sldIdLst>
    <p:sldId id="256" r:id="rId2"/>
    <p:sldId id="271" r:id="rId3"/>
    <p:sldId id="276" r:id="rId4"/>
    <p:sldId id="286" r:id="rId5"/>
    <p:sldId id="282" r:id="rId6"/>
    <p:sldId id="281" r:id="rId7"/>
    <p:sldId id="280" r:id="rId8"/>
    <p:sldId id="288" r:id="rId9"/>
    <p:sldId id="279" r:id="rId10"/>
    <p:sldId id="283" r:id="rId11"/>
    <p:sldId id="278" r:id="rId12"/>
    <p:sldId id="284" r:id="rId13"/>
    <p:sldId id="289" r:id="rId14"/>
    <p:sldId id="285" r:id="rId15"/>
    <p:sldId id="277" r:id="rId16"/>
    <p:sldId id="291" r:id="rId17"/>
  </p:sldIdLst>
  <p:sldSz cx="9144000" cy="5143500" type="screen16x9"/>
  <p:notesSz cx="5143500" cy="9144000"/>
  <p:embeddedFontLst>
    <p:embeddedFont>
      <p:font typeface="Noto Serif SC Bold" panose="020B0604020202020204" charset="-128"/>
      <p:regular r:id="rId19"/>
    </p:embeddedFont>
    <p:embeddedFont>
      <p:font typeface="Calibri" panose="020F0502020204030204" pitchFamily="34" charset="0"/>
      <p:regular r:id="rId20"/>
      <p:bold r:id="rId21"/>
      <p:italic r:id="rId22"/>
      <p:boldItalic r:id="rId23"/>
    </p:embeddedFont>
    <p:embeddedFont>
      <p:font typeface="Geist" panose="020B0604020202020204"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FEFAF0"/>
    <a:srgbClr val="FEF1F0"/>
    <a:srgbClr val="FFFF66"/>
    <a:srgbClr val="9966FF"/>
    <a:srgbClr val="FF66FF"/>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2" d="100"/>
          <a:sy n="112" d="100"/>
        </p:scale>
        <p:origin x="610"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DE9CEC-89A5-4C87-A16A-BCC84CF27564}"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en-US"/>
        </a:p>
      </dgm:t>
    </dgm:pt>
    <dgm:pt modelId="{C8517087-1539-479B-90EC-F25E3E5A4FE5}">
      <dgm:prSet phldrT="[Text]" custT="1"/>
      <dgm:spPr/>
      <dgm:t>
        <a:bodyPr/>
        <a:lstStyle/>
        <a:p>
          <a:r>
            <a:rPr lang="ro-RO" sz="1300" dirty="0">
              <a:latin typeface="Geist" panose="020B0604020202020204" charset="0"/>
              <a:cs typeface="Geist" panose="020B0604020202020204" charset="0"/>
            </a:rPr>
            <a:t>Domeniul psihomotor</a:t>
          </a:r>
          <a:endParaRPr lang="en-US" sz="1300" dirty="0">
            <a:latin typeface="Geist" panose="020B0604020202020204" charset="0"/>
            <a:cs typeface="Geist" panose="020B0604020202020204" charset="0"/>
          </a:endParaRPr>
        </a:p>
      </dgm:t>
    </dgm:pt>
    <dgm:pt modelId="{FB44B695-EC83-4023-A421-8C67611FAF37}" type="parTrans" cxnId="{3DD81B33-EE8C-42A6-9069-4F282A7CBD79}">
      <dgm:prSet/>
      <dgm:spPr/>
      <dgm:t>
        <a:bodyPr/>
        <a:lstStyle/>
        <a:p>
          <a:endParaRPr lang="en-US" sz="1300">
            <a:latin typeface="Geist" panose="020B0604020202020204" charset="0"/>
            <a:cs typeface="Geist" panose="020B0604020202020204" charset="0"/>
          </a:endParaRPr>
        </a:p>
      </dgm:t>
    </dgm:pt>
    <dgm:pt modelId="{A1530778-AC1C-4D0E-87F5-AE98582A4761}" type="sibTrans" cxnId="{3DD81B33-EE8C-42A6-9069-4F282A7CBD79}">
      <dgm:prSet/>
      <dgm:spPr/>
      <dgm:t>
        <a:bodyPr/>
        <a:lstStyle/>
        <a:p>
          <a:endParaRPr lang="en-US" sz="1300">
            <a:latin typeface="Geist" panose="020B0604020202020204" charset="0"/>
            <a:cs typeface="Geist" panose="020B0604020202020204" charset="0"/>
          </a:endParaRPr>
        </a:p>
      </dgm:t>
    </dgm:pt>
    <dgm:pt modelId="{50329D53-D3DE-493D-99F5-603B1FF10F91}">
      <dgm:prSet phldrT="[Text]" custT="1"/>
      <dgm:spPr/>
      <dgm:t>
        <a:bodyPr/>
        <a:lstStyle/>
        <a:p>
          <a:pPr>
            <a:buSzPct val="100000"/>
            <a:buChar char="•"/>
          </a:pPr>
          <a:r>
            <a:rPr lang="en-US" sz="1300" dirty="0" err="1">
              <a:latin typeface="Geist" panose="020B0604020202020204" charset="0"/>
              <a:ea typeface="Patrick Hand" pitchFamily="34" charset="-122"/>
              <a:cs typeface="Geist" panose="020B0604020202020204" charset="0"/>
            </a:rPr>
            <a:t>dezvoltarea</a:t>
          </a:r>
          <a:r>
            <a:rPr lang="en-US" sz="1300" dirty="0">
              <a:latin typeface="Geist" panose="020B0604020202020204" charset="0"/>
              <a:ea typeface="Patrick Hand" pitchFamily="34" charset="-122"/>
              <a:cs typeface="Geist" panose="020B0604020202020204" charset="0"/>
            </a:rPr>
            <a:t> </a:t>
          </a:r>
          <a:r>
            <a:rPr lang="en-US" sz="1300" dirty="0" err="1">
              <a:latin typeface="Geist" panose="020B0604020202020204" charset="0"/>
              <a:ea typeface="Patrick Hand" pitchFamily="34" charset="-122"/>
              <a:cs typeface="Geist" panose="020B0604020202020204" charset="0"/>
            </a:rPr>
            <a:t>coordonării</a:t>
          </a:r>
          <a:r>
            <a:rPr lang="en-US" sz="1300" dirty="0">
              <a:latin typeface="Geist" panose="020B0604020202020204" charset="0"/>
              <a:ea typeface="Patrick Hand" pitchFamily="34" charset="-122"/>
              <a:cs typeface="Geist" panose="020B0604020202020204" charset="0"/>
            </a:rPr>
            <a:t> </a:t>
          </a:r>
          <a:r>
            <a:rPr lang="en-US" sz="1300" dirty="0" err="1">
              <a:latin typeface="Geist" panose="020B0604020202020204" charset="0"/>
              <a:ea typeface="Patrick Hand" pitchFamily="34" charset="-122"/>
              <a:cs typeface="Geist" panose="020B0604020202020204" charset="0"/>
            </a:rPr>
            <a:t>și</a:t>
          </a:r>
          <a:r>
            <a:rPr lang="en-US" sz="1300" dirty="0">
              <a:latin typeface="Geist" panose="020B0604020202020204" charset="0"/>
              <a:ea typeface="Patrick Hand" pitchFamily="34" charset="-122"/>
              <a:cs typeface="Geist" panose="020B0604020202020204" charset="0"/>
            </a:rPr>
            <a:t> </a:t>
          </a:r>
          <a:r>
            <a:rPr lang="en-US" sz="1300" dirty="0" err="1">
              <a:latin typeface="Geist" panose="020B0604020202020204" charset="0"/>
              <a:ea typeface="Patrick Hand" pitchFamily="34" charset="-122"/>
              <a:cs typeface="Geist" panose="020B0604020202020204" charset="0"/>
            </a:rPr>
            <a:t>echilibrului</a:t>
          </a:r>
          <a:r>
            <a:rPr lang="en-US" sz="1300" dirty="0">
              <a:latin typeface="Geist" panose="020B0604020202020204" charset="0"/>
              <a:ea typeface="Patrick Hand" pitchFamily="34" charset="-122"/>
              <a:cs typeface="Geist" panose="020B0604020202020204" charset="0"/>
            </a:rPr>
            <a:t>;</a:t>
          </a:r>
          <a:endParaRPr lang="en-US" sz="1300" dirty="0">
            <a:latin typeface="Geist" panose="020B0604020202020204" charset="0"/>
            <a:cs typeface="Geist" panose="020B0604020202020204" charset="0"/>
          </a:endParaRPr>
        </a:p>
      </dgm:t>
    </dgm:pt>
    <dgm:pt modelId="{A7F9A306-E7E1-481E-A639-8A2E5F94ABB8}" type="parTrans" cxnId="{EED897C5-A95C-413C-B78F-E069BE4192AF}">
      <dgm:prSet/>
      <dgm:spPr/>
      <dgm:t>
        <a:bodyPr/>
        <a:lstStyle/>
        <a:p>
          <a:endParaRPr lang="en-US" sz="1300">
            <a:latin typeface="Geist" panose="020B0604020202020204" charset="0"/>
            <a:cs typeface="Geist" panose="020B0604020202020204" charset="0"/>
          </a:endParaRPr>
        </a:p>
      </dgm:t>
    </dgm:pt>
    <dgm:pt modelId="{2AD4DC39-71E8-48BD-830E-6CE53B156741}" type="sibTrans" cxnId="{EED897C5-A95C-413C-B78F-E069BE4192AF}">
      <dgm:prSet/>
      <dgm:spPr/>
      <dgm:t>
        <a:bodyPr/>
        <a:lstStyle/>
        <a:p>
          <a:endParaRPr lang="en-US" sz="1300">
            <a:latin typeface="Geist" panose="020B0604020202020204" charset="0"/>
            <a:cs typeface="Geist" panose="020B0604020202020204" charset="0"/>
          </a:endParaRPr>
        </a:p>
      </dgm:t>
    </dgm:pt>
    <dgm:pt modelId="{60D80A4C-783C-47DB-9A9B-5F06B526D6E8}">
      <dgm:prSet phldrT="[Text]" custT="1"/>
      <dgm:spPr/>
      <dgm:t>
        <a:bodyPr/>
        <a:lstStyle/>
        <a:p>
          <a:r>
            <a:rPr lang="ro-RO" sz="1300" dirty="0">
              <a:latin typeface="Geist" panose="020B0604020202020204" charset="0"/>
              <a:cs typeface="Geist" panose="020B0604020202020204" charset="0"/>
            </a:rPr>
            <a:t>Domeniul afectiv</a:t>
          </a:r>
          <a:endParaRPr lang="en-US" sz="1300" dirty="0">
            <a:latin typeface="Geist" panose="020B0604020202020204" charset="0"/>
            <a:cs typeface="Geist" panose="020B0604020202020204" charset="0"/>
          </a:endParaRPr>
        </a:p>
      </dgm:t>
    </dgm:pt>
    <dgm:pt modelId="{23AED6A1-5287-48DC-AACC-E6437F6DF947}" type="parTrans" cxnId="{8AC9ACD4-375E-4625-8D0F-BFF5D6AD62EE}">
      <dgm:prSet/>
      <dgm:spPr/>
      <dgm:t>
        <a:bodyPr/>
        <a:lstStyle/>
        <a:p>
          <a:endParaRPr lang="en-US" sz="1300">
            <a:latin typeface="Geist" panose="020B0604020202020204" charset="0"/>
            <a:cs typeface="Geist" panose="020B0604020202020204" charset="0"/>
          </a:endParaRPr>
        </a:p>
      </dgm:t>
    </dgm:pt>
    <dgm:pt modelId="{E7E725C9-EF32-4382-8B0B-2834115B6469}" type="sibTrans" cxnId="{8AC9ACD4-375E-4625-8D0F-BFF5D6AD62EE}">
      <dgm:prSet/>
      <dgm:spPr/>
      <dgm:t>
        <a:bodyPr/>
        <a:lstStyle/>
        <a:p>
          <a:endParaRPr lang="en-US" sz="1300">
            <a:latin typeface="Geist" panose="020B0604020202020204" charset="0"/>
            <a:cs typeface="Geist" panose="020B0604020202020204" charset="0"/>
          </a:endParaRPr>
        </a:p>
      </dgm:t>
    </dgm:pt>
    <dgm:pt modelId="{7B2AED39-68D3-48E8-99CD-E7F646C5472C}">
      <dgm:prSet phldrT="[Text]" custT="1"/>
      <dgm:spPr/>
      <dgm:t>
        <a:bodyPr/>
        <a:lstStyle/>
        <a:p>
          <a:pPr>
            <a:buSzPct val="100000"/>
            <a:buChar char="•"/>
          </a:pPr>
          <a:r>
            <a:rPr lang="en-US" sz="1300" dirty="0" err="1">
              <a:solidFill>
                <a:srgbClr val="383838"/>
              </a:solidFill>
              <a:latin typeface="Geist" panose="020B0604020202020204" charset="0"/>
              <a:ea typeface="Patrick Hand" pitchFamily="34" charset="-122"/>
              <a:cs typeface="Geist" panose="020B0604020202020204" charset="0"/>
            </a:rPr>
            <a:t>exprimarea</a:t>
          </a:r>
          <a:r>
            <a:rPr lang="en-US" sz="1300" dirty="0">
              <a:solidFill>
                <a:srgbClr val="383838"/>
              </a:solidFill>
              <a:latin typeface="Geist" panose="020B0604020202020204" charset="0"/>
              <a:ea typeface="Patrick Hand" pitchFamily="34" charset="-122"/>
              <a:cs typeface="Geist" panose="020B0604020202020204" charset="0"/>
            </a:rPr>
            <a:t> </a:t>
          </a:r>
          <a:r>
            <a:rPr lang="en-US" sz="1300" dirty="0" err="1">
              <a:solidFill>
                <a:srgbClr val="383838"/>
              </a:solidFill>
              <a:latin typeface="Geist" panose="020B0604020202020204" charset="0"/>
              <a:ea typeface="Patrick Hand" pitchFamily="34" charset="-122"/>
              <a:cs typeface="Geist" panose="020B0604020202020204" charset="0"/>
            </a:rPr>
            <a:t>emoțiilor</a:t>
          </a:r>
          <a:r>
            <a:rPr lang="en-US" sz="1300" dirty="0">
              <a:solidFill>
                <a:srgbClr val="383838"/>
              </a:solidFill>
              <a:latin typeface="Geist" panose="020B0604020202020204" charset="0"/>
              <a:ea typeface="Patrick Hand" pitchFamily="34" charset="-122"/>
              <a:cs typeface="Geist" panose="020B0604020202020204" charset="0"/>
            </a:rPr>
            <a:t> </a:t>
          </a:r>
          <a:r>
            <a:rPr lang="en-US" sz="1300" dirty="0" err="1">
              <a:solidFill>
                <a:srgbClr val="383838"/>
              </a:solidFill>
              <a:latin typeface="Geist" panose="020B0604020202020204" charset="0"/>
              <a:ea typeface="Patrick Hand" pitchFamily="34" charset="-122"/>
              <a:cs typeface="Geist" panose="020B0604020202020204" charset="0"/>
            </a:rPr>
            <a:t>prin</a:t>
          </a:r>
          <a:r>
            <a:rPr lang="en-US" sz="1300" dirty="0">
              <a:solidFill>
                <a:srgbClr val="383838"/>
              </a:solidFill>
              <a:latin typeface="Geist" panose="020B0604020202020204" charset="0"/>
              <a:ea typeface="Patrick Hand" pitchFamily="34" charset="-122"/>
              <a:cs typeface="Geist" panose="020B0604020202020204" charset="0"/>
            </a:rPr>
            <a:t> </a:t>
          </a:r>
          <a:r>
            <a:rPr lang="en-US" sz="1300" dirty="0" err="1">
              <a:solidFill>
                <a:srgbClr val="383838"/>
              </a:solidFill>
              <a:latin typeface="Geist" panose="020B0604020202020204" charset="0"/>
              <a:ea typeface="Patrick Hand" pitchFamily="34" charset="-122"/>
              <a:cs typeface="Geist" panose="020B0604020202020204" charset="0"/>
            </a:rPr>
            <a:t>mișcare</a:t>
          </a:r>
          <a:r>
            <a:rPr lang="en-US" sz="1300" dirty="0">
              <a:solidFill>
                <a:srgbClr val="383838"/>
              </a:solidFill>
              <a:latin typeface="Geist" panose="020B0604020202020204" charset="0"/>
              <a:ea typeface="Patrick Hand" pitchFamily="34" charset="-122"/>
              <a:cs typeface="Geist" panose="020B0604020202020204" charset="0"/>
            </a:rPr>
            <a:t>;</a:t>
          </a:r>
          <a:endParaRPr lang="en-US" sz="1300" dirty="0">
            <a:latin typeface="Geist" panose="020B0604020202020204" charset="0"/>
            <a:cs typeface="Geist" panose="020B0604020202020204" charset="0"/>
          </a:endParaRPr>
        </a:p>
      </dgm:t>
    </dgm:pt>
    <dgm:pt modelId="{CAEDBE61-4B02-41BB-B7D2-03A8035A83DA}" type="parTrans" cxnId="{D8671C2A-5D6F-4EF9-BB94-F2E0B40B30C0}">
      <dgm:prSet/>
      <dgm:spPr/>
      <dgm:t>
        <a:bodyPr/>
        <a:lstStyle/>
        <a:p>
          <a:endParaRPr lang="en-US" sz="1300">
            <a:latin typeface="Geist" panose="020B0604020202020204" charset="0"/>
            <a:cs typeface="Geist" panose="020B0604020202020204" charset="0"/>
          </a:endParaRPr>
        </a:p>
      </dgm:t>
    </dgm:pt>
    <dgm:pt modelId="{456BD2FB-CFC2-4B02-A704-310492B5D93B}" type="sibTrans" cxnId="{D8671C2A-5D6F-4EF9-BB94-F2E0B40B30C0}">
      <dgm:prSet/>
      <dgm:spPr/>
      <dgm:t>
        <a:bodyPr/>
        <a:lstStyle/>
        <a:p>
          <a:endParaRPr lang="en-US" sz="1300">
            <a:latin typeface="Geist" panose="020B0604020202020204" charset="0"/>
            <a:cs typeface="Geist" panose="020B0604020202020204" charset="0"/>
          </a:endParaRPr>
        </a:p>
      </dgm:t>
    </dgm:pt>
    <dgm:pt modelId="{F209062A-C305-4179-8289-972ABD4294CB}">
      <dgm:prSet phldrT="[Text]" custT="1"/>
      <dgm:spPr/>
      <dgm:t>
        <a:bodyPr/>
        <a:lstStyle/>
        <a:p>
          <a:r>
            <a:rPr lang="ro-RO" sz="1300" dirty="0">
              <a:latin typeface="Geist" panose="020B0604020202020204" charset="0"/>
              <a:cs typeface="Geist" panose="020B0604020202020204" charset="0"/>
            </a:rPr>
            <a:t>Domeniul cognitiv</a:t>
          </a:r>
          <a:endParaRPr lang="en-US" sz="1300" dirty="0">
            <a:latin typeface="Geist" panose="020B0604020202020204" charset="0"/>
            <a:cs typeface="Geist" panose="020B0604020202020204" charset="0"/>
          </a:endParaRPr>
        </a:p>
      </dgm:t>
    </dgm:pt>
    <dgm:pt modelId="{DF8F4830-E94A-4329-BFFF-00FF25978E90}" type="parTrans" cxnId="{E3AD55B4-4029-41F6-826F-44787047A655}">
      <dgm:prSet/>
      <dgm:spPr/>
      <dgm:t>
        <a:bodyPr/>
        <a:lstStyle/>
        <a:p>
          <a:endParaRPr lang="en-US" sz="1300">
            <a:latin typeface="Geist" panose="020B0604020202020204" charset="0"/>
            <a:cs typeface="Geist" panose="020B0604020202020204" charset="0"/>
          </a:endParaRPr>
        </a:p>
      </dgm:t>
    </dgm:pt>
    <dgm:pt modelId="{C6B56D24-101C-4E65-8F8F-71B43DCE8649}" type="sibTrans" cxnId="{E3AD55B4-4029-41F6-826F-44787047A655}">
      <dgm:prSet/>
      <dgm:spPr/>
      <dgm:t>
        <a:bodyPr/>
        <a:lstStyle/>
        <a:p>
          <a:endParaRPr lang="en-US" sz="1300">
            <a:latin typeface="Geist" panose="020B0604020202020204" charset="0"/>
            <a:cs typeface="Geist" panose="020B0604020202020204" charset="0"/>
          </a:endParaRPr>
        </a:p>
      </dgm:t>
    </dgm:pt>
    <dgm:pt modelId="{C195B2F3-4C2A-4472-B7DD-49B7DE462BA2}">
      <dgm:prSet phldrT="[Text]" custT="1"/>
      <dgm:spPr/>
      <dgm:t>
        <a:bodyPr/>
        <a:lstStyle/>
        <a:p>
          <a:pPr>
            <a:buSzPct val="100000"/>
            <a:buChar char="•"/>
          </a:pPr>
          <a:r>
            <a:rPr lang="en-US" sz="1300" kern="1200" dirty="0" err="1">
              <a:solidFill>
                <a:srgbClr val="383838"/>
              </a:solidFill>
              <a:latin typeface="Geist" panose="020B0604020202020204" charset="0"/>
              <a:ea typeface="Patrick Hand" pitchFamily="34" charset="-122"/>
              <a:cs typeface="Geist" panose="020B0604020202020204" charset="0"/>
            </a:rPr>
            <a:t>stimularea</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atenției</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și</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concentrării</a:t>
          </a:r>
          <a:r>
            <a:rPr lang="en-US" sz="1300" kern="1200" dirty="0">
              <a:solidFill>
                <a:srgbClr val="383838"/>
              </a:solidFill>
              <a:latin typeface="Geist" panose="020B0604020202020204" charset="0"/>
              <a:ea typeface="Patrick Hand" pitchFamily="34" charset="-122"/>
              <a:cs typeface="Geist" panose="020B0604020202020204" charset="0"/>
            </a:rPr>
            <a:t>;</a:t>
          </a:r>
        </a:p>
      </dgm:t>
    </dgm:pt>
    <dgm:pt modelId="{7D4F4E9A-02E5-4664-8227-65C25B363FC7}" type="parTrans" cxnId="{E4E6559D-8C54-4357-937E-28FD0BA5438E}">
      <dgm:prSet/>
      <dgm:spPr/>
      <dgm:t>
        <a:bodyPr/>
        <a:lstStyle/>
        <a:p>
          <a:endParaRPr lang="en-US" sz="1300">
            <a:latin typeface="Geist" panose="020B0604020202020204" charset="0"/>
            <a:cs typeface="Geist" panose="020B0604020202020204" charset="0"/>
          </a:endParaRPr>
        </a:p>
      </dgm:t>
    </dgm:pt>
    <dgm:pt modelId="{8FA52F2E-56E1-4853-AE19-73BB173CC20D}" type="sibTrans" cxnId="{E4E6559D-8C54-4357-937E-28FD0BA5438E}">
      <dgm:prSet/>
      <dgm:spPr/>
      <dgm:t>
        <a:bodyPr/>
        <a:lstStyle/>
        <a:p>
          <a:endParaRPr lang="en-US" sz="1300">
            <a:latin typeface="Geist" panose="020B0604020202020204" charset="0"/>
            <a:cs typeface="Geist" panose="020B0604020202020204" charset="0"/>
          </a:endParaRPr>
        </a:p>
      </dgm:t>
    </dgm:pt>
    <dgm:pt modelId="{BE1344EA-6342-4274-939E-0C7E59565CA3}">
      <dgm:prSet custT="1"/>
      <dgm:spPr/>
      <dgm:t>
        <a:bodyPr/>
        <a:lstStyle/>
        <a:p>
          <a:r>
            <a:rPr lang="ro-RO" sz="1300" dirty="0">
              <a:latin typeface="Geist" panose="020B0604020202020204" charset="0"/>
              <a:cs typeface="Geist" panose="020B0604020202020204" charset="0"/>
            </a:rPr>
            <a:t>Domeniul social</a:t>
          </a:r>
          <a:endParaRPr lang="en-US" sz="1300" dirty="0">
            <a:latin typeface="Geist" panose="020B0604020202020204" charset="0"/>
            <a:cs typeface="Geist" panose="020B0604020202020204" charset="0"/>
          </a:endParaRPr>
        </a:p>
      </dgm:t>
    </dgm:pt>
    <dgm:pt modelId="{216833FC-3F4B-4C0A-B3D3-E87204272E75}" type="parTrans" cxnId="{76E49D2E-E8C9-4651-8932-0F311350263F}">
      <dgm:prSet/>
      <dgm:spPr/>
      <dgm:t>
        <a:bodyPr/>
        <a:lstStyle/>
        <a:p>
          <a:endParaRPr lang="en-US" sz="1300">
            <a:latin typeface="Geist" panose="020B0604020202020204" charset="0"/>
            <a:cs typeface="Geist" panose="020B0604020202020204" charset="0"/>
          </a:endParaRPr>
        </a:p>
      </dgm:t>
    </dgm:pt>
    <dgm:pt modelId="{4B5D901C-B721-4AD0-A8C6-971B7D05C8B2}" type="sibTrans" cxnId="{76E49D2E-E8C9-4651-8932-0F311350263F}">
      <dgm:prSet/>
      <dgm:spPr/>
      <dgm:t>
        <a:bodyPr/>
        <a:lstStyle/>
        <a:p>
          <a:endParaRPr lang="en-US" sz="1300">
            <a:latin typeface="Geist" panose="020B0604020202020204" charset="0"/>
            <a:cs typeface="Geist" panose="020B0604020202020204" charset="0"/>
          </a:endParaRPr>
        </a:p>
      </dgm:t>
    </dgm:pt>
    <dgm:pt modelId="{4E147CBC-5A00-4F79-A82D-4963C89F7BB4}">
      <dgm:prSet custT="1"/>
      <dgm:spPr/>
      <dgm:t>
        <a:bodyPr/>
        <a:lstStyle/>
        <a:p>
          <a:r>
            <a:rPr lang="en-US" sz="1300">
              <a:latin typeface="Geist" panose="020B0604020202020204" charset="0"/>
              <a:ea typeface="Patrick Hand" pitchFamily="34" charset="-122"/>
              <a:cs typeface="Geist" panose="020B0604020202020204" charset="0"/>
            </a:rPr>
            <a:t>îmbunătățirea posturii;</a:t>
          </a:r>
          <a:endParaRPr lang="en-US" sz="1300" dirty="0">
            <a:latin typeface="Geist" panose="020B0604020202020204" charset="0"/>
            <a:cs typeface="Geist" panose="020B0604020202020204" charset="0"/>
          </a:endParaRPr>
        </a:p>
      </dgm:t>
    </dgm:pt>
    <dgm:pt modelId="{6F6648C0-B3DB-46E0-86B7-B97C40856070}" type="parTrans" cxnId="{EA07D77C-7599-4D3A-A98E-ADD1BA4DE412}">
      <dgm:prSet/>
      <dgm:spPr/>
      <dgm:t>
        <a:bodyPr/>
        <a:lstStyle/>
        <a:p>
          <a:endParaRPr lang="en-US" sz="1300">
            <a:latin typeface="Geist" panose="020B0604020202020204" charset="0"/>
            <a:cs typeface="Geist" panose="020B0604020202020204" charset="0"/>
          </a:endParaRPr>
        </a:p>
      </dgm:t>
    </dgm:pt>
    <dgm:pt modelId="{A88961EB-7384-49F5-A6D4-4366C21B877E}" type="sibTrans" cxnId="{EA07D77C-7599-4D3A-A98E-ADD1BA4DE412}">
      <dgm:prSet/>
      <dgm:spPr/>
      <dgm:t>
        <a:bodyPr/>
        <a:lstStyle/>
        <a:p>
          <a:endParaRPr lang="en-US" sz="1300">
            <a:latin typeface="Geist" panose="020B0604020202020204" charset="0"/>
            <a:cs typeface="Geist" panose="020B0604020202020204" charset="0"/>
          </a:endParaRPr>
        </a:p>
      </dgm:t>
    </dgm:pt>
    <dgm:pt modelId="{519BD376-4014-4210-9C2D-6A6537D53A2F}">
      <dgm:prSet custT="1"/>
      <dgm:spPr/>
      <dgm:t>
        <a:bodyPr/>
        <a:lstStyle/>
        <a:p>
          <a:r>
            <a:rPr lang="en-US" sz="1300">
              <a:latin typeface="Geist" panose="020B0604020202020204" charset="0"/>
              <a:ea typeface="Patrick Hand" pitchFamily="34" charset="-122"/>
              <a:cs typeface="Geist" panose="020B0604020202020204" charset="0"/>
            </a:rPr>
            <a:t>integrarea percepției cu acțiunea;</a:t>
          </a:r>
          <a:endParaRPr lang="en-US" sz="1300" dirty="0">
            <a:latin typeface="Geist" panose="020B0604020202020204" charset="0"/>
            <a:cs typeface="Geist" panose="020B0604020202020204" charset="0"/>
          </a:endParaRPr>
        </a:p>
      </dgm:t>
    </dgm:pt>
    <dgm:pt modelId="{8F4DF15B-18A0-4F3D-87D2-9887D03556D0}" type="parTrans" cxnId="{A18FAF12-BDB1-4D4E-AE15-6A4AD6315DF5}">
      <dgm:prSet/>
      <dgm:spPr/>
      <dgm:t>
        <a:bodyPr/>
        <a:lstStyle/>
        <a:p>
          <a:endParaRPr lang="en-US" sz="1300">
            <a:latin typeface="Geist" panose="020B0604020202020204" charset="0"/>
            <a:cs typeface="Geist" panose="020B0604020202020204" charset="0"/>
          </a:endParaRPr>
        </a:p>
      </dgm:t>
    </dgm:pt>
    <dgm:pt modelId="{71D1AC32-77D4-47FB-8B46-B2C9605C0190}" type="sibTrans" cxnId="{A18FAF12-BDB1-4D4E-AE15-6A4AD6315DF5}">
      <dgm:prSet/>
      <dgm:spPr/>
      <dgm:t>
        <a:bodyPr/>
        <a:lstStyle/>
        <a:p>
          <a:endParaRPr lang="en-US" sz="1300">
            <a:latin typeface="Geist" panose="020B0604020202020204" charset="0"/>
            <a:cs typeface="Geist" panose="020B0604020202020204" charset="0"/>
          </a:endParaRPr>
        </a:p>
      </dgm:t>
    </dgm:pt>
    <dgm:pt modelId="{3E941DDC-3F35-4648-A116-06F1C994D435}">
      <dgm:prSet custT="1"/>
      <dgm:spPr/>
      <dgm:t>
        <a:bodyPr/>
        <a:lstStyle/>
        <a:p>
          <a:r>
            <a:rPr lang="en-US" sz="1300" dirty="0" err="1">
              <a:latin typeface="Geist" panose="020B0604020202020204" charset="0"/>
              <a:ea typeface="Patrick Hand" pitchFamily="34" charset="-122"/>
              <a:cs typeface="Geist" panose="020B0604020202020204" charset="0"/>
            </a:rPr>
            <a:t>dezvoltarea</a:t>
          </a:r>
          <a:r>
            <a:rPr lang="en-US" sz="1300" dirty="0">
              <a:latin typeface="Geist" panose="020B0604020202020204" charset="0"/>
              <a:ea typeface="Patrick Hand" pitchFamily="34" charset="-122"/>
              <a:cs typeface="Geist" panose="020B0604020202020204" charset="0"/>
            </a:rPr>
            <a:t> </a:t>
          </a:r>
          <a:r>
            <a:rPr lang="en-US" sz="1300" dirty="0" err="1">
              <a:latin typeface="Geist" panose="020B0604020202020204" charset="0"/>
              <a:ea typeface="Patrick Hand" pitchFamily="34" charset="-122"/>
              <a:cs typeface="Geist" panose="020B0604020202020204" charset="0"/>
            </a:rPr>
            <a:t>controlului</a:t>
          </a:r>
          <a:r>
            <a:rPr lang="en-US" sz="1300" dirty="0">
              <a:latin typeface="Geist" panose="020B0604020202020204" charset="0"/>
              <a:ea typeface="Patrick Hand" pitchFamily="34" charset="-122"/>
              <a:cs typeface="Geist" panose="020B0604020202020204" charset="0"/>
            </a:rPr>
            <a:t> corporal.</a:t>
          </a:r>
          <a:endParaRPr lang="en-US" sz="1300" dirty="0">
            <a:latin typeface="Geist" panose="020B0604020202020204" charset="0"/>
            <a:cs typeface="Geist" panose="020B0604020202020204" charset="0"/>
          </a:endParaRPr>
        </a:p>
      </dgm:t>
    </dgm:pt>
    <dgm:pt modelId="{429D8A83-6800-4181-A846-22FCE6D26123}" type="parTrans" cxnId="{06F3FC68-F89D-4884-9A75-CDAE29DD3925}">
      <dgm:prSet/>
      <dgm:spPr/>
      <dgm:t>
        <a:bodyPr/>
        <a:lstStyle/>
        <a:p>
          <a:endParaRPr lang="en-US" sz="1300">
            <a:latin typeface="Geist" panose="020B0604020202020204" charset="0"/>
            <a:cs typeface="Geist" panose="020B0604020202020204" charset="0"/>
          </a:endParaRPr>
        </a:p>
      </dgm:t>
    </dgm:pt>
    <dgm:pt modelId="{C11092C7-F845-4EC0-B987-472AE74E4F4F}" type="sibTrans" cxnId="{06F3FC68-F89D-4884-9A75-CDAE29DD3925}">
      <dgm:prSet/>
      <dgm:spPr/>
      <dgm:t>
        <a:bodyPr/>
        <a:lstStyle/>
        <a:p>
          <a:endParaRPr lang="en-US" sz="1300">
            <a:latin typeface="Geist" panose="020B0604020202020204" charset="0"/>
            <a:cs typeface="Geist" panose="020B0604020202020204" charset="0"/>
          </a:endParaRPr>
        </a:p>
      </dgm:t>
    </dgm:pt>
    <dgm:pt modelId="{D66992F2-B2C4-4253-A7A1-4605F52C950A}">
      <dgm:prSet custT="1"/>
      <dgm:spPr/>
      <dgm:t>
        <a:bodyPr/>
        <a:lstStyle/>
        <a:p>
          <a:r>
            <a:rPr lang="en-US" sz="1300" dirty="0" err="1">
              <a:solidFill>
                <a:srgbClr val="383838"/>
              </a:solidFill>
              <a:latin typeface="Geist" panose="020B0604020202020204" charset="0"/>
              <a:ea typeface="Patrick Hand" pitchFamily="34" charset="-122"/>
              <a:cs typeface="Geist" panose="020B0604020202020204" charset="0"/>
            </a:rPr>
            <a:t>dezvoltarea</a:t>
          </a:r>
          <a:r>
            <a:rPr lang="en-US" sz="1300" dirty="0">
              <a:solidFill>
                <a:srgbClr val="383838"/>
              </a:solidFill>
              <a:latin typeface="Geist" panose="020B0604020202020204" charset="0"/>
              <a:ea typeface="Patrick Hand" pitchFamily="34" charset="-122"/>
              <a:cs typeface="Geist" panose="020B0604020202020204" charset="0"/>
            </a:rPr>
            <a:t> </a:t>
          </a:r>
          <a:r>
            <a:rPr lang="en-US" sz="1300" dirty="0" err="1">
              <a:solidFill>
                <a:srgbClr val="383838"/>
              </a:solidFill>
              <a:latin typeface="Geist" panose="020B0604020202020204" charset="0"/>
              <a:ea typeface="Patrick Hand" pitchFamily="34" charset="-122"/>
              <a:cs typeface="Geist" panose="020B0604020202020204" charset="0"/>
            </a:rPr>
            <a:t>stimei</a:t>
          </a:r>
          <a:r>
            <a:rPr lang="en-US" sz="1300" dirty="0">
              <a:solidFill>
                <a:srgbClr val="383838"/>
              </a:solidFill>
              <a:latin typeface="Geist" panose="020B0604020202020204" charset="0"/>
              <a:ea typeface="Patrick Hand" pitchFamily="34" charset="-122"/>
              <a:cs typeface="Geist" panose="020B0604020202020204" charset="0"/>
            </a:rPr>
            <a:t> de sine;</a:t>
          </a:r>
          <a:endParaRPr lang="en-US" sz="1300" dirty="0">
            <a:latin typeface="Geist" panose="020B0604020202020204" charset="0"/>
            <a:cs typeface="Geist" panose="020B0604020202020204" charset="0"/>
          </a:endParaRPr>
        </a:p>
      </dgm:t>
    </dgm:pt>
    <dgm:pt modelId="{3D2B52AB-9E72-4A8E-A08B-DD510125F797}" type="parTrans" cxnId="{9AFC33A5-8153-41BB-85D7-0903A5429F2E}">
      <dgm:prSet/>
      <dgm:spPr/>
      <dgm:t>
        <a:bodyPr/>
        <a:lstStyle/>
        <a:p>
          <a:endParaRPr lang="en-US" sz="1300">
            <a:latin typeface="Geist" panose="020B0604020202020204" charset="0"/>
            <a:cs typeface="Geist" panose="020B0604020202020204" charset="0"/>
          </a:endParaRPr>
        </a:p>
      </dgm:t>
    </dgm:pt>
    <dgm:pt modelId="{486A339D-0949-45CC-B916-E26B123269AD}" type="sibTrans" cxnId="{9AFC33A5-8153-41BB-85D7-0903A5429F2E}">
      <dgm:prSet/>
      <dgm:spPr/>
      <dgm:t>
        <a:bodyPr/>
        <a:lstStyle/>
        <a:p>
          <a:endParaRPr lang="en-US" sz="1300">
            <a:latin typeface="Geist" panose="020B0604020202020204" charset="0"/>
            <a:cs typeface="Geist" panose="020B0604020202020204" charset="0"/>
          </a:endParaRPr>
        </a:p>
      </dgm:t>
    </dgm:pt>
    <dgm:pt modelId="{311D1B8A-D821-48CF-808D-7A32A3A31C94}">
      <dgm:prSet custT="1"/>
      <dgm:spPr/>
      <dgm:t>
        <a:bodyPr/>
        <a:lstStyle/>
        <a:p>
          <a:r>
            <a:rPr lang="en-US" sz="1300">
              <a:solidFill>
                <a:srgbClr val="383838"/>
              </a:solidFill>
              <a:latin typeface="Geist" panose="020B0604020202020204" charset="0"/>
              <a:ea typeface="Patrick Hand" pitchFamily="34" charset="-122"/>
              <a:cs typeface="Geist" panose="020B0604020202020204" charset="0"/>
            </a:rPr>
            <a:t>consolidarea autonomiei;</a:t>
          </a:r>
          <a:endParaRPr lang="en-US" sz="1300" dirty="0">
            <a:latin typeface="Geist" panose="020B0604020202020204" charset="0"/>
            <a:cs typeface="Geist" panose="020B0604020202020204" charset="0"/>
          </a:endParaRPr>
        </a:p>
      </dgm:t>
    </dgm:pt>
    <dgm:pt modelId="{BCF29A22-5CC1-43B8-AC5A-E38183EFC684}" type="parTrans" cxnId="{83E9B900-6C14-4014-B9E2-9ADCF52D2653}">
      <dgm:prSet/>
      <dgm:spPr/>
      <dgm:t>
        <a:bodyPr/>
        <a:lstStyle/>
        <a:p>
          <a:endParaRPr lang="en-US" sz="1300">
            <a:latin typeface="Geist" panose="020B0604020202020204" charset="0"/>
            <a:cs typeface="Geist" panose="020B0604020202020204" charset="0"/>
          </a:endParaRPr>
        </a:p>
      </dgm:t>
    </dgm:pt>
    <dgm:pt modelId="{29A645A1-CD68-488F-9E4E-323232B55C35}" type="sibTrans" cxnId="{83E9B900-6C14-4014-B9E2-9ADCF52D2653}">
      <dgm:prSet/>
      <dgm:spPr/>
      <dgm:t>
        <a:bodyPr/>
        <a:lstStyle/>
        <a:p>
          <a:endParaRPr lang="en-US" sz="1300">
            <a:latin typeface="Geist" panose="020B0604020202020204" charset="0"/>
            <a:cs typeface="Geist" panose="020B0604020202020204" charset="0"/>
          </a:endParaRPr>
        </a:p>
      </dgm:t>
    </dgm:pt>
    <dgm:pt modelId="{26DFB108-C3D8-44C5-925B-C00DEECB0F30}">
      <dgm:prSet custT="1"/>
      <dgm:spPr/>
      <dgm:t>
        <a:bodyPr/>
        <a:lstStyle/>
        <a:p>
          <a:r>
            <a:rPr lang="en-US" sz="1300" dirty="0" err="1">
              <a:solidFill>
                <a:srgbClr val="383838"/>
              </a:solidFill>
              <a:latin typeface="Geist" panose="020B0604020202020204" charset="0"/>
              <a:ea typeface="Patrick Hand" pitchFamily="34" charset="-122"/>
              <a:cs typeface="Geist" panose="020B0604020202020204" charset="0"/>
            </a:rPr>
            <a:t>reducerea</a:t>
          </a:r>
          <a:r>
            <a:rPr lang="en-US" sz="1300" dirty="0">
              <a:solidFill>
                <a:srgbClr val="383838"/>
              </a:solidFill>
              <a:latin typeface="Geist" panose="020B0604020202020204" charset="0"/>
              <a:ea typeface="Patrick Hand" pitchFamily="34" charset="-122"/>
              <a:cs typeface="Geist" panose="020B0604020202020204" charset="0"/>
            </a:rPr>
            <a:t> </a:t>
          </a:r>
          <a:r>
            <a:rPr lang="en-US" sz="1300" dirty="0" err="1">
              <a:solidFill>
                <a:srgbClr val="383838"/>
              </a:solidFill>
              <a:latin typeface="Geist" panose="020B0604020202020204" charset="0"/>
              <a:ea typeface="Patrick Hand" pitchFamily="34" charset="-122"/>
              <a:cs typeface="Geist" panose="020B0604020202020204" charset="0"/>
            </a:rPr>
            <a:t>tensiunii</a:t>
          </a:r>
          <a:r>
            <a:rPr lang="en-US" sz="1300" dirty="0">
              <a:solidFill>
                <a:srgbClr val="383838"/>
              </a:solidFill>
              <a:latin typeface="Geist" panose="020B0604020202020204" charset="0"/>
              <a:ea typeface="Patrick Hand" pitchFamily="34" charset="-122"/>
              <a:cs typeface="Geist" panose="020B0604020202020204" charset="0"/>
            </a:rPr>
            <a:t> </a:t>
          </a:r>
          <a:r>
            <a:rPr lang="en-US" sz="1300" dirty="0" err="1">
              <a:solidFill>
                <a:srgbClr val="383838"/>
              </a:solidFill>
              <a:latin typeface="Geist" panose="020B0604020202020204" charset="0"/>
              <a:ea typeface="Patrick Hand" pitchFamily="34" charset="-122"/>
              <a:cs typeface="Geist" panose="020B0604020202020204" charset="0"/>
            </a:rPr>
            <a:t>emoționale</a:t>
          </a:r>
          <a:r>
            <a:rPr lang="en-US" sz="1300" dirty="0">
              <a:solidFill>
                <a:srgbClr val="383838"/>
              </a:solidFill>
              <a:latin typeface="Geist" panose="020B0604020202020204" charset="0"/>
              <a:ea typeface="Patrick Hand" pitchFamily="34" charset="-122"/>
              <a:cs typeface="Geist" panose="020B0604020202020204" charset="0"/>
            </a:rPr>
            <a:t>.</a:t>
          </a:r>
          <a:endParaRPr lang="en-US" sz="1300" dirty="0">
            <a:latin typeface="Geist" panose="020B0604020202020204" charset="0"/>
            <a:cs typeface="Geist" panose="020B0604020202020204" charset="0"/>
          </a:endParaRPr>
        </a:p>
      </dgm:t>
    </dgm:pt>
    <dgm:pt modelId="{63C6345C-A42E-4006-B8F8-BE9C8DC59352}" type="parTrans" cxnId="{2F97C9BA-85A4-4899-AF7A-729B77D2A68C}">
      <dgm:prSet/>
      <dgm:spPr/>
      <dgm:t>
        <a:bodyPr/>
        <a:lstStyle/>
        <a:p>
          <a:endParaRPr lang="en-US" sz="1300">
            <a:latin typeface="Geist" panose="020B0604020202020204" charset="0"/>
            <a:cs typeface="Geist" panose="020B0604020202020204" charset="0"/>
          </a:endParaRPr>
        </a:p>
      </dgm:t>
    </dgm:pt>
    <dgm:pt modelId="{D2369846-EFA4-46CC-83E0-2B0CC8F52D3F}" type="sibTrans" cxnId="{2F97C9BA-85A4-4899-AF7A-729B77D2A68C}">
      <dgm:prSet/>
      <dgm:spPr/>
      <dgm:t>
        <a:bodyPr/>
        <a:lstStyle/>
        <a:p>
          <a:endParaRPr lang="en-US" sz="1300">
            <a:latin typeface="Geist" panose="020B0604020202020204" charset="0"/>
            <a:cs typeface="Geist" panose="020B0604020202020204" charset="0"/>
          </a:endParaRPr>
        </a:p>
      </dgm:t>
    </dgm:pt>
    <dgm:pt modelId="{FF3BA459-CC68-4926-BE2C-D0A697F7E0D0}">
      <dgm:prSet custT="1"/>
      <dgm:spPr/>
      <dgm:t>
        <a:bodyPr/>
        <a:lstStyle/>
        <a:p>
          <a:r>
            <a:rPr lang="en-US" sz="1300" kern="1200" dirty="0" err="1">
              <a:solidFill>
                <a:srgbClr val="383838"/>
              </a:solidFill>
              <a:latin typeface="Geist" panose="020B0604020202020204" charset="0"/>
              <a:ea typeface="Patrick Hand" pitchFamily="34" charset="-122"/>
              <a:cs typeface="Geist" panose="020B0604020202020204" charset="0"/>
            </a:rPr>
            <a:t>dezvoltarea</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imaginației</a:t>
          </a:r>
          <a:r>
            <a:rPr lang="en-US" sz="1300" kern="1200" dirty="0">
              <a:solidFill>
                <a:srgbClr val="383838"/>
              </a:solidFill>
              <a:latin typeface="Geist" panose="020B0604020202020204" charset="0"/>
              <a:ea typeface="Patrick Hand" pitchFamily="34" charset="-122"/>
              <a:cs typeface="Geist" panose="020B0604020202020204" charset="0"/>
            </a:rPr>
            <a:t>;</a:t>
          </a:r>
        </a:p>
      </dgm:t>
    </dgm:pt>
    <dgm:pt modelId="{F22EBDD4-2735-4A2B-8829-FE4397B97F87}" type="parTrans" cxnId="{BEADE381-54E6-4141-8AB3-8131CB80684D}">
      <dgm:prSet/>
      <dgm:spPr/>
      <dgm:t>
        <a:bodyPr/>
        <a:lstStyle/>
        <a:p>
          <a:endParaRPr lang="en-US"/>
        </a:p>
      </dgm:t>
    </dgm:pt>
    <dgm:pt modelId="{254E47C3-A20C-4422-8BA9-A0029CC3B69F}" type="sibTrans" cxnId="{BEADE381-54E6-4141-8AB3-8131CB80684D}">
      <dgm:prSet/>
      <dgm:spPr/>
      <dgm:t>
        <a:bodyPr/>
        <a:lstStyle/>
        <a:p>
          <a:endParaRPr lang="en-US"/>
        </a:p>
      </dgm:t>
    </dgm:pt>
    <dgm:pt modelId="{77FAD4E0-7E08-4FE6-A7CF-2E8F8FA6EE97}">
      <dgm:prSet custT="1"/>
      <dgm:spPr/>
      <dgm:t>
        <a:bodyPr/>
        <a:lstStyle/>
        <a:p>
          <a:r>
            <a:rPr lang="en-US" sz="1300" kern="1200" dirty="0" err="1">
              <a:solidFill>
                <a:srgbClr val="383838"/>
              </a:solidFill>
              <a:latin typeface="Geist" panose="020B0604020202020204" charset="0"/>
              <a:ea typeface="Patrick Hand" pitchFamily="34" charset="-122"/>
              <a:cs typeface="Geist" panose="020B0604020202020204" charset="0"/>
            </a:rPr>
            <a:t>orientare</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în</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spațiu</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și</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timp</a:t>
          </a:r>
          <a:r>
            <a:rPr lang="en-US" sz="1300" kern="1200" dirty="0">
              <a:solidFill>
                <a:srgbClr val="383838"/>
              </a:solidFill>
              <a:latin typeface="Geist" panose="020B0604020202020204" charset="0"/>
              <a:ea typeface="Patrick Hand" pitchFamily="34" charset="-122"/>
              <a:cs typeface="Geist" panose="020B0604020202020204" charset="0"/>
            </a:rPr>
            <a:t>;</a:t>
          </a:r>
        </a:p>
      </dgm:t>
    </dgm:pt>
    <dgm:pt modelId="{92A40900-EA29-40ED-B2CD-F7D56FFC3269}" type="parTrans" cxnId="{B407F490-7EF0-4D23-9843-A7441C7EE582}">
      <dgm:prSet/>
      <dgm:spPr/>
      <dgm:t>
        <a:bodyPr/>
        <a:lstStyle/>
        <a:p>
          <a:endParaRPr lang="en-US"/>
        </a:p>
      </dgm:t>
    </dgm:pt>
    <dgm:pt modelId="{0D2DF4ED-E5D9-4956-8B0D-EBF639910BA0}" type="sibTrans" cxnId="{B407F490-7EF0-4D23-9843-A7441C7EE582}">
      <dgm:prSet/>
      <dgm:spPr/>
      <dgm:t>
        <a:bodyPr/>
        <a:lstStyle/>
        <a:p>
          <a:endParaRPr lang="en-US"/>
        </a:p>
      </dgm:t>
    </dgm:pt>
    <dgm:pt modelId="{6BD4B3A0-EFC6-40B7-9652-C0110D49CDF5}">
      <dgm:prSet custT="1"/>
      <dgm:spPr/>
      <dgm:t>
        <a:bodyPr/>
        <a:lstStyle/>
        <a:p>
          <a:r>
            <a:rPr lang="en-US" sz="1300" kern="1200" dirty="0" err="1">
              <a:solidFill>
                <a:srgbClr val="383838"/>
              </a:solidFill>
              <a:latin typeface="Geist" panose="020B0604020202020204" charset="0"/>
              <a:ea typeface="Patrick Hand" pitchFamily="34" charset="-122"/>
              <a:cs typeface="Geist" panose="020B0604020202020204" charset="0"/>
            </a:rPr>
            <a:t>învățare</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prin</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experiență</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și</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explorare</a:t>
          </a:r>
          <a:r>
            <a:rPr lang="en-US" sz="1300" kern="1200" dirty="0">
              <a:solidFill>
                <a:srgbClr val="383838"/>
              </a:solidFill>
              <a:latin typeface="Geist" panose="020B0604020202020204" charset="0"/>
              <a:ea typeface="Patrick Hand" pitchFamily="34" charset="-122"/>
              <a:cs typeface="Geist" panose="020B0604020202020204" charset="0"/>
            </a:rPr>
            <a:t>.</a:t>
          </a:r>
        </a:p>
      </dgm:t>
    </dgm:pt>
    <dgm:pt modelId="{1AF9D5AC-2DBF-4EA8-B6C5-50C46CA762ED}" type="parTrans" cxnId="{FA743A7F-1F2F-4B3D-8070-AF73465778F5}">
      <dgm:prSet/>
      <dgm:spPr/>
      <dgm:t>
        <a:bodyPr/>
        <a:lstStyle/>
        <a:p>
          <a:endParaRPr lang="en-US"/>
        </a:p>
      </dgm:t>
    </dgm:pt>
    <dgm:pt modelId="{76E58C2B-B920-425E-9A1B-829D5BA16767}" type="sibTrans" cxnId="{FA743A7F-1F2F-4B3D-8070-AF73465778F5}">
      <dgm:prSet/>
      <dgm:spPr/>
      <dgm:t>
        <a:bodyPr/>
        <a:lstStyle/>
        <a:p>
          <a:endParaRPr lang="en-US"/>
        </a:p>
      </dgm:t>
    </dgm:pt>
    <dgm:pt modelId="{BE499E4F-4599-459F-A183-CB7030E786D2}">
      <dgm:prSet/>
      <dgm:spPr/>
      <dgm:t>
        <a:bodyPr/>
        <a:lstStyle/>
        <a:p>
          <a:pPr>
            <a:buSzPct val="100000"/>
            <a:buChar char="•"/>
          </a:pPr>
          <a:r>
            <a:rPr lang="en-US">
              <a:solidFill>
                <a:srgbClr val="383838"/>
              </a:solidFill>
              <a:latin typeface="Geist" panose="020B0604020202020204" charset="0"/>
              <a:ea typeface="Patrick Hand" pitchFamily="34" charset="-122"/>
              <a:cs typeface="Geist" panose="020B0604020202020204" charset="0"/>
            </a:rPr>
            <a:t>cooperare și lucru în echipă;</a:t>
          </a:r>
          <a:endParaRPr lang="en-US"/>
        </a:p>
      </dgm:t>
    </dgm:pt>
    <dgm:pt modelId="{EC97BE5D-5F0A-4C90-8153-EBA8D6C12830}" type="parTrans" cxnId="{F18D46B1-8CF1-4C10-A558-DFE93D7E0C17}">
      <dgm:prSet/>
      <dgm:spPr/>
      <dgm:t>
        <a:bodyPr/>
        <a:lstStyle/>
        <a:p>
          <a:endParaRPr lang="en-US"/>
        </a:p>
      </dgm:t>
    </dgm:pt>
    <dgm:pt modelId="{7E025629-D648-4685-87F1-1E39FC7423A7}" type="sibTrans" cxnId="{F18D46B1-8CF1-4C10-A558-DFE93D7E0C17}">
      <dgm:prSet/>
      <dgm:spPr/>
      <dgm:t>
        <a:bodyPr/>
        <a:lstStyle/>
        <a:p>
          <a:endParaRPr lang="en-US"/>
        </a:p>
      </dgm:t>
    </dgm:pt>
    <dgm:pt modelId="{06F20A88-FFA0-4597-BECD-AB710DFFE4DA}">
      <dgm:prSet/>
      <dgm:spPr/>
      <dgm:t>
        <a:bodyPr/>
        <a:lstStyle/>
        <a:p>
          <a:r>
            <a:rPr lang="en-US">
              <a:solidFill>
                <a:srgbClr val="383838"/>
              </a:solidFill>
              <a:latin typeface="Geist" panose="020B0604020202020204" charset="0"/>
              <a:ea typeface="Patrick Hand" pitchFamily="34" charset="-122"/>
              <a:cs typeface="Geist" panose="020B0604020202020204" charset="0"/>
            </a:rPr>
            <a:t>comunicare nonverbală;</a:t>
          </a:r>
          <a:endParaRPr lang="en-US" dirty="0">
            <a:latin typeface="Geist" panose="020B0604020202020204" charset="0"/>
            <a:cs typeface="Geist" panose="020B0604020202020204" charset="0"/>
          </a:endParaRPr>
        </a:p>
      </dgm:t>
    </dgm:pt>
    <dgm:pt modelId="{CC00AD8A-3B73-4100-A213-C9C8FC40BF2A}" type="parTrans" cxnId="{CC82A003-3686-4B87-A2DF-70F1EE59FBA1}">
      <dgm:prSet/>
      <dgm:spPr/>
      <dgm:t>
        <a:bodyPr/>
        <a:lstStyle/>
        <a:p>
          <a:endParaRPr lang="en-US"/>
        </a:p>
      </dgm:t>
    </dgm:pt>
    <dgm:pt modelId="{5BE4A5CB-9184-446A-BD49-CDAD667E0A29}" type="sibTrans" cxnId="{CC82A003-3686-4B87-A2DF-70F1EE59FBA1}">
      <dgm:prSet/>
      <dgm:spPr/>
      <dgm:t>
        <a:bodyPr/>
        <a:lstStyle/>
        <a:p>
          <a:endParaRPr lang="en-US"/>
        </a:p>
      </dgm:t>
    </dgm:pt>
    <dgm:pt modelId="{875B74B3-4FFD-4C99-9DD2-7287208E25FC}">
      <dgm:prSet/>
      <dgm:spPr/>
      <dgm:t>
        <a:bodyPr/>
        <a:lstStyle/>
        <a:p>
          <a:r>
            <a:rPr lang="en-US" dirty="0" err="1">
              <a:solidFill>
                <a:srgbClr val="383838"/>
              </a:solidFill>
              <a:latin typeface="Geist" panose="020B0604020202020204" charset="0"/>
              <a:ea typeface="Patrick Hand" pitchFamily="34" charset="-122"/>
              <a:cs typeface="Geist" panose="020B0604020202020204" charset="0"/>
            </a:rPr>
            <a:t>acceptarea</a:t>
          </a:r>
          <a:r>
            <a:rPr lang="en-US" dirty="0">
              <a:solidFill>
                <a:srgbClr val="383838"/>
              </a:solidFill>
              <a:latin typeface="Geist" panose="020B0604020202020204" charset="0"/>
              <a:ea typeface="Patrick Hand" pitchFamily="34" charset="-122"/>
              <a:cs typeface="Geist" panose="020B0604020202020204" charset="0"/>
            </a:rPr>
            <a:t> </a:t>
          </a:r>
          <a:r>
            <a:rPr lang="en-US" dirty="0" err="1">
              <a:solidFill>
                <a:srgbClr val="383838"/>
              </a:solidFill>
              <a:latin typeface="Geist" panose="020B0604020202020204" charset="0"/>
              <a:ea typeface="Patrick Hand" pitchFamily="34" charset="-122"/>
              <a:cs typeface="Geist" panose="020B0604020202020204" charset="0"/>
            </a:rPr>
            <a:t>diferențelor</a:t>
          </a:r>
          <a:r>
            <a:rPr lang="en-US" dirty="0">
              <a:solidFill>
                <a:srgbClr val="383838"/>
              </a:solidFill>
              <a:latin typeface="Geist" panose="020B0604020202020204" charset="0"/>
              <a:ea typeface="Patrick Hand" pitchFamily="34" charset="-122"/>
              <a:cs typeface="Geist" panose="020B0604020202020204" charset="0"/>
            </a:rPr>
            <a:t> </a:t>
          </a:r>
          <a:r>
            <a:rPr lang="en-US" dirty="0" err="1">
              <a:solidFill>
                <a:srgbClr val="383838"/>
              </a:solidFill>
              <a:latin typeface="Geist" panose="020B0604020202020204" charset="0"/>
              <a:ea typeface="Patrick Hand" pitchFamily="34" charset="-122"/>
              <a:cs typeface="Geist" panose="020B0604020202020204" charset="0"/>
            </a:rPr>
            <a:t>individuale</a:t>
          </a:r>
          <a:r>
            <a:rPr lang="en-US" dirty="0">
              <a:solidFill>
                <a:srgbClr val="383838"/>
              </a:solidFill>
              <a:latin typeface="Geist" panose="020B0604020202020204" charset="0"/>
              <a:ea typeface="Patrick Hand" pitchFamily="34" charset="-122"/>
              <a:cs typeface="Geist" panose="020B0604020202020204" charset="0"/>
            </a:rPr>
            <a:t>;</a:t>
          </a:r>
          <a:endParaRPr lang="en-US" dirty="0">
            <a:latin typeface="Geist" panose="020B0604020202020204" charset="0"/>
            <a:cs typeface="Geist" panose="020B0604020202020204" charset="0"/>
          </a:endParaRPr>
        </a:p>
      </dgm:t>
    </dgm:pt>
    <dgm:pt modelId="{DD74D23C-9E07-41A9-85D6-A52ED510E762}" type="parTrans" cxnId="{D0949A74-85DE-4622-AB7D-ABAF195F2EF3}">
      <dgm:prSet/>
      <dgm:spPr/>
      <dgm:t>
        <a:bodyPr/>
        <a:lstStyle/>
        <a:p>
          <a:endParaRPr lang="en-US"/>
        </a:p>
      </dgm:t>
    </dgm:pt>
    <dgm:pt modelId="{F0F1A1B3-6461-4B33-85BE-9A1F35059718}" type="sibTrans" cxnId="{D0949A74-85DE-4622-AB7D-ABAF195F2EF3}">
      <dgm:prSet/>
      <dgm:spPr/>
      <dgm:t>
        <a:bodyPr/>
        <a:lstStyle/>
        <a:p>
          <a:endParaRPr lang="en-US"/>
        </a:p>
      </dgm:t>
    </dgm:pt>
    <dgm:pt modelId="{32A4F400-D816-4B83-8AC6-1A427BB9FD42}">
      <dgm:prSet/>
      <dgm:spPr/>
      <dgm:t>
        <a:bodyPr/>
        <a:lstStyle/>
        <a:p>
          <a:r>
            <a:rPr lang="en-US">
              <a:solidFill>
                <a:srgbClr val="383838"/>
              </a:solidFill>
              <a:latin typeface="Geist" panose="020B0604020202020204" charset="0"/>
              <a:ea typeface="Patrick Hand" pitchFamily="34" charset="-122"/>
              <a:cs typeface="Geist" panose="020B0604020202020204" charset="0"/>
            </a:rPr>
            <a:t>dezvoltarea sentimentului de apartenență la grup.</a:t>
          </a:r>
          <a:endParaRPr lang="en-US" dirty="0">
            <a:latin typeface="Geist" panose="020B0604020202020204" charset="0"/>
            <a:cs typeface="Geist" panose="020B0604020202020204" charset="0"/>
          </a:endParaRPr>
        </a:p>
      </dgm:t>
    </dgm:pt>
    <dgm:pt modelId="{9713CF9D-A261-494D-9446-2B69CE38CC09}" type="parTrans" cxnId="{1E4A027E-89CA-41CC-8CD3-CC394AC26AEF}">
      <dgm:prSet/>
      <dgm:spPr/>
      <dgm:t>
        <a:bodyPr/>
        <a:lstStyle/>
        <a:p>
          <a:endParaRPr lang="en-US"/>
        </a:p>
      </dgm:t>
    </dgm:pt>
    <dgm:pt modelId="{DD6F55CC-968A-421D-A74A-C09186416F6F}" type="sibTrans" cxnId="{1E4A027E-89CA-41CC-8CD3-CC394AC26AEF}">
      <dgm:prSet/>
      <dgm:spPr/>
      <dgm:t>
        <a:bodyPr/>
        <a:lstStyle/>
        <a:p>
          <a:endParaRPr lang="en-US"/>
        </a:p>
      </dgm:t>
    </dgm:pt>
    <dgm:pt modelId="{A53282F4-1659-40F8-819F-17448FFB5E46}" type="pres">
      <dgm:prSet presAssocID="{4ADE9CEC-89A5-4C87-A16A-BCC84CF27564}" presName="Name0" presStyleCnt="0">
        <dgm:presLayoutVars>
          <dgm:dir/>
          <dgm:animLvl val="lvl"/>
          <dgm:resizeHandles val="exact"/>
        </dgm:presLayoutVars>
      </dgm:prSet>
      <dgm:spPr/>
    </dgm:pt>
    <dgm:pt modelId="{CE07D521-F610-44D2-AC36-DEFE0611A64E}" type="pres">
      <dgm:prSet presAssocID="{C8517087-1539-479B-90EC-F25E3E5A4FE5}" presName="composite" presStyleCnt="0"/>
      <dgm:spPr/>
    </dgm:pt>
    <dgm:pt modelId="{CEE8519B-7D61-4715-8FDA-D78B218596AC}" type="pres">
      <dgm:prSet presAssocID="{C8517087-1539-479B-90EC-F25E3E5A4FE5}" presName="parTx" presStyleLbl="alignNode1" presStyleIdx="0" presStyleCnt="4">
        <dgm:presLayoutVars>
          <dgm:chMax val="0"/>
          <dgm:chPref val="0"/>
          <dgm:bulletEnabled val="1"/>
        </dgm:presLayoutVars>
      </dgm:prSet>
      <dgm:spPr/>
    </dgm:pt>
    <dgm:pt modelId="{6B7AD0BA-4BE9-4081-930E-652ABBF1F40E}" type="pres">
      <dgm:prSet presAssocID="{C8517087-1539-479B-90EC-F25E3E5A4FE5}" presName="desTx" presStyleLbl="alignAccFollowNode1" presStyleIdx="0" presStyleCnt="4">
        <dgm:presLayoutVars>
          <dgm:bulletEnabled val="1"/>
        </dgm:presLayoutVars>
      </dgm:prSet>
      <dgm:spPr/>
    </dgm:pt>
    <dgm:pt modelId="{61660061-B429-45EE-BFFC-F4479373D63D}" type="pres">
      <dgm:prSet presAssocID="{A1530778-AC1C-4D0E-87F5-AE98582A4761}" presName="space" presStyleCnt="0"/>
      <dgm:spPr/>
    </dgm:pt>
    <dgm:pt modelId="{2AB9E8A8-93B7-4846-BF93-7C27FFE08A01}" type="pres">
      <dgm:prSet presAssocID="{60D80A4C-783C-47DB-9A9B-5F06B526D6E8}" presName="composite" presStyleCnt="0"/>
      <dgm:spPr/>
    </dgm:pt>
    <dgm:pt modelId="{DF5927D1-337B-4A0D-9D73-A413A6EB2C6F}" type="pres">
      <dgm:prSet presAssocID="{60D80A4C-783C-47DB-9A9B-5F06B526D6E8}" presName="parTx" presStyleLbl="alignNode1" presStyleIdx="1" presStyleCnt="4">
        <dgm:presLayoutVars>
          <dgm:chMax val="0"/>
          <dgm:chPref val="0"/>
          <dgm:bulletEnabled val="1"/>
        </dgm:presLayoutVars>
      </dgm:prSet>
      <dgm:spPr/>
    </dgm:pt>
    <dgm:pt modelId="{DAE6C555-E8B6-4DDC-AF8E-0DB462C1807A}" type="pres">
      <dgm:prSet presAssocID="{60D80A4C-783C-47DB-9A9B-5F06B526D6E8}" presName="desTx" presStyleLbl="alignAccFollowNode1" presStyleIdx="1" presStyleCnt="4" custLinFactY="121428" custLinFactNeighborX="-439" custLinFactNeighborY="200000">
        <dgm:presLayoutVars>
          <dgm:bulletEnabled val="1"/>
        </dgm:presLayoutVars>
      </dgm:prSet>
      <dgm:spPr/>
    </dgm:pt>
    <dgm:pt modelId="{08F3C2F4-7962-4899-8FC2-037A62E89F30}" type="pres">
      <dgm:prSet presAssocID="{E7E725C9-EF32-4382-8B0B-2834115B6469}" presName="space" presStyleCnt="0"/>
      <dgm:spPr/>
    </dgm:pt>
    <dgm:pt modelId="{3029E617-73F1-4F7D-B0AB-7ABEEE9D2B95}" type="pres">
      <dgm:prSet presAssocID="{F209062A-C305-4179-8289-972ABD4294CB}" presName="composite" presStyleCnt="0"/>
      <dgm:spPr/>
    </dgm:pt>
    <dgm:pt modelId="{F10BA53C-6F09-41FD-B10E-D3783B6CB531}" type="pres">
      <dgm:prSet presAssocID="{F209062A-C305-4179-8289-972ABD4294CB}" presName="parTx" presStyleLbl="alignNode1" presStyleIdx="2" presStyleCnt="4">
        <dgm:presLayoutVars>
          <dgm:chMax val="0"/>
          <dgm:chPref val="0"/>
          <dgm:bulletEnabled val="1"/>
        </dgm:presLayoutVars>
      </dgm:prSet>
      <dgm:spPr/>
    </dgm:pt>
    <dgm:pt modelId="{062ACFBC-CA46-41A7-9723-5505535E293B}" type="pres">
      <dgm:prSet presAssocID="{F209062A-C305-4179-8289-972ABD4294CB}" presName="desTx" presStyleLbl="alignAccFollowNode1" presStyleIdx="2" presStyleCnt="4" custLinFactNeighborX="-2971">
        <dgm:presLayoutVars>
          <dgm:bulletEnabled val="1"/>
        </dgm:presLayoutVars>
      </dgm:prSet>
      <dgm:spPr/>
    </dgm:pt>
    <dgm:pt modelId="{2B66F762-B931-4DF3-B774-0ED79B564678}" type="pres">
      <dgm:prSet presAssocID="{C6B56D24-101C-4E65-8F8F-71B43DCE8649}" presName="space" presStyleCnt="0"/>
      <dgm:spPr/>
    </dgm:pt>
    <dgm:pt modelId="{7933154F-A29D-415A-9143-0C0F4D55A3BA}" type="pres">
      <dgm:prSet presAssocID="{BE1344EA-6342-4274-939E-0C7E59565CA3}" presName="composite" presStyleCnt="0"/>
      <dgm:spPr/>
    </dgm:pt>
    <dgm:pt modelId="{5774FBAB-F55B-4BEC-A778-F7585EA00D0D}" type="pres">
      <dgm:prSet presAssocID="{BE1344EA-6342-4274-939E-0C7E59565CA3}" presName="parTx" presStyleLbl="alignNode1" presStyleIdx="3" presStyleCnt="4">
        <dgm:presLayoutVars>
          <dgm:chMax val="0"/>
          <dgm:chPref val="0"/>
          <dgm:bulletEnabled val="1"/>
        </dgm:presLayoutVars>
      </dgm:prSet>
      <dgm:spPr/>
    </dgm:pt>
    <dgm:pt modelId="{D5C64ED9-8705-489D-BFD8-142056357890}" type="pres">
      <dgm:prSet presAssocID="{BE1344EA-6342-4274-939E-0C7E59565CA3}" presName="desTx" presStyleLbl="alignAccFollowNode1" presStyleIdx="3" presStyleCnt="4">
        <dgm:presLayoutVars>
          <dgm:bulletEnabled val="1"/>
        </dgm:presLayoutVars>
      </dgm:prSet>
      <dgm:spPr/>
    </dgm:pt>
  </dgm:ptLst>
  <dgm:cxnLst>
    <dgm:cxn modelId="{235C3C00-51AF-4875-9520-D6FDABCC30A7}" type="presOf" srcId="{06F20A88-FFA0-4597-BECD-AB710DFFE4DA}" destId="{D5C64ED9-8705-489D-BFD8-142056357890}" srcOrd="0" destOrd="1" presId="urn:microsoft.com/office/officeart/2005/8/layout/hList1"/>
    <dgm:cxn modelId="{83E9B900-6C14-4014-B9E2-9ADCF52D2653}" srcId="{60D80A4C-783C-47DB-9A9B-5F06B526D6E8}" destId="{311D1B8A-D821-48CF-808D-7A32A3A31C94}" srcOrd="2" destOrd="0" parTransId="{BCF29A22-5CC1-43B8-AC5A-E38183EFC684}" sibTransId="{29A645A1-CD68-488F-9E4E-323232B55C35}"/>
    <dgm:cxn modelId="{CC82A003-3686-4B87-A2DF-70F1EE59FBA1}" srcId="{BE1344EA-6342-4274-939E-0C7E59565CA3}" destId="{06F20A88-FFA0-4597-BECD-AB710DFFE4DA}" srcOrd="1" destOrd="0" parTransId="{CC00AD8A-3B73-4100-A213-C9C8FC40BF2A}" sibTransId="{5BE4A5CB-9184-446A-BD49-CDAD667E0A29}"/>
    <dgm:cxn modelId="{2750A90C-7DE6-4176-B116-579F5E77E6C5}" type="presOf" srcId="{50329D53-D3DE-493D-99F5-603B1FF10F91}" destId="{6B7AD0BA-4BE9-4081-930E-652ABBF1F40E}" srcOrd="0" destOrd="0" presId="urn:microsoft.com/office/officeart/2005/8/layout/hList1"/>
    <dgm:cxn modelId="{A18FAF12-BDB1-4D4E-AE15-6A4AD6315DF5}" srcId="{C8517087-1539-479B-90EC-F25E3E5A4FE5}" destId="{519BD376-4014-4210-9C2D-6A6537D53A2F}" srcOrd="2" destOrd="0" parTransId="{8F4DF15B-18A0-4F3D-87D2-9887D03556D0}" sibTransId="{71D1AC32-77D4-47FB-8B46-B2C9605C0190}"/>
    <dgm:cxn modelId="{90362C13-60E1-4FBB-92D4-B6298CA8B3DA}" type="presOf" srcId="{BE499E4F-4599-459F-A183-CB7030E786D2}" destId="{D5C64ED9-8705-489D-BFD8-142056357890}" srcOrd="0" destOrd="0" presId="urn:microsoft.com/office/officeart/2005/8/layout/hList1"/>
    <dgm:cxn modelId="{D8671C2A-5D6F-4EF9-BB94-F2E0B40B30C0}" srcId="{60D80A4C-783C-47DB-9A9B-5F06B526D6E8}" destId="{7B2AED39-68D3-48E8-99CD-E7F646C5472C}" srcOrd="0" destOrd="0" parTransId="{CAEDBE61-4B02-41BB-B7D2-03A8035A83DA}" sibTransId="{456BD2FB-CFC2-4B02-A704-310492B5D93B}"/>
    <dgm:cxn modelId="{10C6402E-93A7-4816-AFE2-7707E388253B}" type="presOf" srcId="{3E941DDC-3F35-4648-A116-06F1C994D435}" destId="{6B7AD0BA-4BE9-4081-930E-652ABBF1F40E}" srcOrd="0" destOrd="3" presId="urn:microsoft.com/office/officeart/2005/8/layout/hList1"/>
    <dgm:cxn modelId="{76E49D2E-E8C9-4651-8932-0F311350263F}" srcId="{4ADE9CEC-89A5-4C87-A16A-BCC84CF27564}" destId="{BE1344EA-6342-4274-939E-0C7E59565CA3}" srcOrd="3" destOrd="0" parTransId="{216833FC-3F4B-4C0A-B3D3-E87204272E75}" sibTransId="{4B5D901C-B721-4AD0-A8C6-971B7D05C8B2}"/>
    <dgm:cxn modelId="{3DD81B33-EE8C-42A6-9069-4F282A7CBD79}" srcId="{4ADE9CEC-89A5-4C87-A16A-BCC84CF27564}" destId="{C8517087-1539-479B-90EC-F25E3E5A4FE5}" srcOrd="0" destOrd="0" parTransId="{FB44B695-EC83-4023-A421-8C67611FAF37}" sibTransId="{A1530778-AC1C-4D0E-87F5-AE98582A4761}"/>
    <dgm:cxn modelId="{165B0E5E-0B66-4098-83CC-40BDF0CD32F0}" type="presOf" srcId="{6BD4B3A0-EFC6-40B7-9652-C0110D49CDF5}" destId="{062ACFBC-CA46-41A7-9723-5505535E293B}" srcOrd="0" destOrd="3" presId="urn:microsoft.com/office/officeart/2005/8/layout/hList1"/>
    <dgm:cxn modelId="{06F3FC68-F89D-4884-9A75-CDAE29DD3925}" srcId="{C8517087-1539-479B-90EC-F25E3E5A4FE5}" destId="{3E941DDC-3F35-4648-A116-06F1C994D435}" srcOrd="3" destOrd="0" parTransId="{429D8A83-6800-4181-A846-22FCE6D26123}" sibTransId="{C11092C7-F845-4EC0-B987-472AE74E4F4F}"/>
    <dgm:cxn modelId="{20F91149-9357-4EBA-9057-26E549B3CB5F}" type="presOf" srcId="{4ADE9CEC-89A5-4C87-A16A-BCC84CF27564}" destId="{A53282F4-1659-40F8-819F-17448FFB5E46}" srcOrd="0" destOrd="0" presId="urn:microsoft.com/office/officeart/2005/8/layout/hList1"/>
    <dgm:cxn modelId="{A7866D72-809B-4B16-A16B-E219BD13D4DB}" type="presOf" srcId="{7B2AED39-68D3-48E8-99CD-E7F646C5472C}" destId="{DAE6C555-E8B6-4DDC-AF8E-0DB462C1807A}" srcOrd="0" destOrd="0" presId="urn:microsoft.com/office/officeart/2005/8/layout/hList1"/>
    <dgm:cxn modelId="{071CDF72-6187-4DCC-8D8B-2D2C6B7CCA86}" type="presOf" srcId="{32A4F400-D816-4B83-8AC6-1A427BB9FD42}" destId="{D5C64ED9-8705-489D-BFD8-142056357890}" srcOrd="0" destOrd="3" presId="urn:microsoft.com/office/officeart/2005/8/layout/hList1"/>
    <dgm:cxn modelId="{D0949A74-85DE-4622-AB7D-ABAF195F2EF3}" srcId="{BE1344EA-6342-4274-939E-0C7E59565CA3}" destId="{875B74B3-4FFD-4C99-9DD2-7287208E25FC}" srcOrd="2" destOrd="0" parTransId="{DD74D23C-9E07-41A9-85D6-A52ED510E762}" sibTransId="{F0F1A1B3-6461-4B33-85BE-9A1F35059718}"/>
    <dgm:cxn modelId="{1E498F7A-4361-4C0C-A405-DD21D10AEF87}" type="presOf" srcId="{519BD376-4014-4210-9C2D-6A6537D53A2F}" destId="{6B7AD0BA-4BE9-4081-930E-652ABBF1F40E}" srcOrd="0" destOrd="2" presId="urn:microsoft.com/office/officeart/2005/8/layout/hList1"/>
    <dgm:cxn modelId="{EA07D77C-7599-4D3A-A98E-ADD1BA4DE412}" srcId="{C8517087-1539-479B-90EC-F25E3E5A4FE5}" destId="{4E147CBC-5A00-4F79-A82D-4963C89F7BB4}" srcOrd="1" destOrd="0" parTransId="{6F6648C0-B3DB-46E0-86B7-B97C40856070}" sibTransId="{A88961EB-7384-49F5-A6D4-4366C21B877E}"/>
    <dgm:cxn modelId="{1E4A027E-89CA-41CC-8CD3-CC394AC26AEF}" srcId="{BE1344EA-6342-4274-939E-0C7E59565CA3}" destId="{32A4F400-D816-4B83-8AC6-1A427BB9FD42}" srcOrd="3" destOrd="0" parTransId="{9713CF9D-A261-494D-9446-2B69CE38CC09}" sibTransId="{DD6F55CC-968A-421D-A74A-C09186416F6F}"/>
    <dgm:cxn modelId="{FA743A7F-1F2F-4B3D-8070-AF73465778F5}" srcId="{F209062A-C305-4179-8289-972ABD4294CB}" destId="{6BD4B3A0-EFC6-40B7-9652-C0110D49CDF5}" srcOrd="3" destOrd="0" parTransId="{1AF9D5AC-2DBF-4EA8-B6C5-50C46CA762ED}" sibTransId="{76E58C2B-B920-425E-9A1B-829D5BA16767}"/>
    <dgm:cxn modelId="{BEADE381-54E6-4141-8AB3-8131CB80684D}" srcId="{F209062A-C305-4179-8289-972ABD4294CB}" destId="{FF3BA459-CC68-4926-BE2C-D0A697F7E0D0}" srcOrd="1" destOrd="0" parTransId="{F22EBDD4-2735-4A2B-8829-FE4397B97F87}" sibTransId="{254E47C3-A20C-4422-8BA9-A0029CC3B69F}"/>
    <dgm:cxn modelId="{1A6A3686-B133-4B4F-8375-D279B436D4D8}" type="presOf" srcId="{BE1344EA-6342-4274-939E-0C7E59565CA3}" destId="{5774FBAB-F55B-4BEC-A778-F7585EA00D0D}" srcOrd="0" destOrd="0" presId="urn:microsoft.com/office/officeart/2005/8/layout/hList1"/>
    <dgm:cxn modelId="{B407F490-7EF0-4D23-9843-A7441C7EE582}" srcId="{F209062A-C305-4179-8289-972ABD4294CB}" destId="{77FAD4E0-7E08-4FE6-A7CF-2E8F8FA6EE97}" srcOrd="2" destOrd="0" parTransId="{92A40900-EA29-40ED-B2CD-F7D56FFC3269}" sibTransId="{0D2DF4ED-E5D9-4956-8B0D-EBF639910BA0}"/>
    <dgm:cxn modelId="{73C7049B-EB6C-4E1E-88AC-6B9960240AFC}" type="presOf" srcId="{F209062A-C305-4179-8289-972ABD4294CB}" destId="{F10BA53C-6F09-41FD-B10E-D3783B6CB531}" srcOrd="0" destOrd="0" presId="urn:microsoft.com/office/officeart/2005/8/layout/hList1"/>
    <dgm:cxn modelId="{E4E6559D-8C54-4357-937E-28FD0BA5438E}" srcId="{F209062A-C305-4179-8289-972ABD4294CB}" destId="{C195B2F3-4C2A-4472-B7DD-49B7DE462BA2}" srcOrd="0" destOrd="0" parTransId="{7D4F4E9A-02E5-4664-8227-65C25B363FC7}" sibTransId="{8FA52F2E-56E1-4853-AE19-73BB173CC20D}"/>
    <dgm:cxn modelId="{C1F4969D-2BC6-4299-9320-263AD46AD5F0}" type="presOf" srcId="{311D1B8A-D821-48CF-808D-7A32A3A31C94}" destId="{DAE6C555-E8B6-4DDC-AF8E-0DB462C1807A}" srcOrd="0" destOrd="2" presId="urn:microsoft.com/office/officeart/2005/8/layout/hList1"/>
    <dgm:cxn modelId="{9AFC33A5-8153-41BB-85D7-0903A5429F2E}" srcId="{60D80A4C-783C-47DB-9A9B-5F06B526D6E8}" destId="{D66992F2-B2C4-4253-A7A1-4605F52C950A}" srcOrd="1" destOrd="0" parTransId="{3D2B52AB-9E72-4A8E-A08B-DD510125F797}" sibTransId="{486A339D-0949-45CC-B916-E26B123269AD}"/>
    <dgm:cxn modelId="{BBC568A8-3190-452E-9301-9F1858490B46}" type="presOf" srcId="{875B74B3-4FFD-4C99-9DD2-7287208E25FC}" destId="{D5C64ED9-8705-489D-BFD8-142056357890}" srcOrd="0" destOrd="2" presId="urn:microsoft.com/office/officeart/2005/8/layout/hList1"/>
    <dgm:cxn modelId="{F18D46B1-8CF1-4C10-A558-DFE93D7E0C17}" srcId="{BE1344EA-6342-4274-939E-0C7E59565CA3}" destId="{BE499E4F-4599-459F-A183-CB7030E786D2}" srcOrd="0" destOrd="0" parTransId="{EC97BE5D-5F0A-4C90-8153-EBA8D6C12830}" sibTransId="{7E025629-D648-4685-87F1-1E39FC7423A7}"/>
    <dgm:cxn modelId="{E3AD55B4-4029-41F6-826F-44787047A655}" srcId="{4ADE9CEC-89A5-4C87-A16A-BCC84CF27564}" destId="{F209062A-C305-4179-8289-972ABD4294CB}" srcOrd="2" destOrd="0" parTransId="{DF8F4830-E94A-4329-BFFF-00FF25978E90}" sibTransId="{C6B56D24-101C-4E65-8F8F-71B43DCE8649}"/>
    <dgm:cxn modelId="{2F97C9BA-85A4-4899-AF7A-729B77D2A68C}" srcId="{60D80A4C-783C-47DB-9A9B-5F06B526D6E8}" destId="{26DFB108-C3D8-44C5-925B-C00DEECB0F30}" srcOrd="3" destOrd="0" parTransId="{63C6345C-A42E-4006-B8F8-BE9C8DC59352}" sibTransId="{D2369846-EFA4-46CC-83E0-2B0CC8F52D3F}"/>
    <dgm:cxn modelId="{5C4F10C2-6F00-425C-BCB2-EFFF248D1A2D}" type="presOf" srcId="{C195B2F3-4C2A-4472-B7DD-49B7DE462BA2}" destId="{062ACFBC-CA46-41A7-9723-5505535E293B}" srcOrd="0" destOrd="0" presId="urn:microsoft.com/office/officeart/2005/8/layout/hList1"/>
    <dgm:cxn modelId="{53FE7BC5-FB13-4E24-AD77-E7C6F23E6F5D}" type="presOf" srcId="{FF3BA459-CC68-4926-BE2C-D0A697F7E0D0}" destId="{062ACFBC-CA46-41A7-9723-5505535E293B}" srcOrd="0" destOrd="1" presId="urn:microsoft.com/office/officeart/2005/8/layout/hList1"/>
    <dgm:cxn modelId="{EED897C5-A95C-413C-B78F-E069BE4192AF}" srcId="{C8517087-1539-479B-90EC-F25E3E5A4FE5}" destId="{50329D53-D3DE-493D-99F5-603B1FF10F91}" srcOrd="0" destOrd="0" parTransId="{A7F9A306-E7E1-481E-A639-8A2E5F94ABB8}" sibTransId="{2AD4DC39-71E8-48BD-830E-6CE53B156741}"/>
    <dgm:cxn modelId="{62FAA3CA-F2ED-4188-B30D-6DA540D973C9}" type="presOf" srcId="{26DFB108-C3D8-44C5-925B-C00DEECB0F30}" destId="{DAE6C555-E8B6-4DDC-AF8E-0DB462C1807A}" srcOrd="0" destOrd="3" presId="urn:microsoft.com/office/officeart/2005/8/layout/hList1"/>
    <dgm:cxn modelId="{8AC9ACD4-375E-4625-8D0F-BFF5D6AD62EE}" srcId="{4ADE9CEC-89A5-4C87-A16A-BCC84CF27564}" destId="{60D80A4C-783C-47DB-9A9B-5F06B526D6E8}" srcOrd="1" destOrd="0" parTransId="{23AED6A1-5287-48DC-AACC-E6437F6DF947}" sibTransId="{E7E725C9-EF32-4382-8B0B-2834115B6469}"/>
    <dgm:cxn modelId="{F3C3B5D5-FACD-46A0-AC89-7E5C834600F7}" type="presOf" srcId="{77FAD4E0-7E08-4FE6-A7CF-2E8F8FA6EE97}" destId="{062ACFBC-CA46-41A7-9723-5505535E293B}" srcOrd="0" destOrd="2" presId="urn:microsoft.com/office/officeart/2005/8/layout/hList1"/>
    <dgm:cxn modelId="{81A155E8-1A64-491C-8A7E-640341E43C41}" type="presOf" srcId="{4E147CBC-5A00-4F79-A82D-4963C89F7BB4}" destId="{6B7AD0BA-4BE9-4081-930E-652ABBF1F40E}" srcOrd="0" destOrd="1" presId="urn:microsoft.com/office/officeart/2005/8/layout/hList1"/>
    <dgm:cxn modelId="{324297F8-F06D-489E-A776-D9040D52ADF8}" type="presOf" srcId="{C8517087-1539-479B-90EC-F25E3E5A4FE5}" destId="{CEE8519B-7D61-4715-8FDA-D78B218596AC}" srcOrd="0" destOrd="0" presId="urn:microsoft.com/office/officeart/2005/8/layout/hList1"/>
    <dgm:cxn modelId="{2E5EE5FD-C689-41A3-9D74-C0A7CC70E1EA}" type="presOf" srcId="{60D80A4C-783C-47DB-9A9B-5F06B526D6E8}" destId="{DF5927D1-337B-4A0D-9D73-A413A6EB2C6F}" srcOrd="0" destOrd="0" presId="urn:microsoft.com/office/officeart/2005/8/layout/hList1"/>
    <dgm:cxn modelId="{96E147FE-2024-4E2E-8208-ECC76905DB34}" type="presOf" srcId="{D66992F2-B2C4-4253-A7A1-4605F52C950A}" destId="{DAE6C555-E8B6-4DDC-AF8E-0DB462C1807A}" srcOrd="0" destOrd="1" presId="urn:microsoft.com/office/officeart/2005/8/layout/hList1"/>
    <dgm:cxn modelId="{E5277826-5E90-40FD-B62A-73A7AF2595DD}" type="presParOf" srcId="{A53282F4-1659-40F8-819F-17448FFB5E46}" destId="{CE07D521-F610-44D2-AC36-DEFE0611A64E}" srcOrd="0" destOrd="0" presId="urn:microsoft.com/office/officeart/2005/8/layout/hList1"/>
    <dgm:cxn modelId="{F063D9F1-2793-4FA2-9CC1-6EBBB6A13742}" type="presParOf" srcId="{CE07D521-F610-44D2-AC36-DEFE0611A64E}" destId="{CEE8519B-7D61-4715-8FDA-D78B218596AC}" srcOrd="0" destOrd="0" presId="urn:microsoft.com/office/officeart/2005/8/layout/hList1"/>
    <dgm:cxn modelId="{B4E1C603-0B10-4222-A80A-3B54ED575F00}" type="presParOf" srcId="{CE07D521-F610-44D2-AC36-DEFE0611A64E}" destId="{6B7AD0BA-4BE9-4081-930E-652ABBF1F40E}" srcOrd="1" destOrd="0" presId="urn:microsoft.com/office/officeart/2005/8/layout/hList1"/>
    <dgm:cxn modelId="{7F14E107-D170-4364-A74B-26686D3B5644}" type="presParOf" srcId="{A53282F4-1659-40F8-819F-17448FFB5E46}" destId="{61660061-B429-45EE-BFFC-F4479373D63D}" srcOrd="1" destOrd="0" presId="urn:microsoft.com/office/officeart/2005/8/layout/hList1"/>
    <dgm:cxn modelId="{15994D90-421D-4DA9-9209-861DFF48708E}" type="presParOf" srcId="{A53282F4-1659-40F8-819F-17448FFB5E46}" destId="{2AB9E8A8-93B7-4846-BF93-7C27FFE08A01}" srcOrd="2" destOrd="0" presId="urn:microsoft.com/office/officeart/2005/8/layout/hList1"/>
    <dgm:cxn modelId="{D087C166-AE40-4311-98C0-92F150221137}" type="presParOf" srcId="{2AB9E8A8-93B7-4846-BF93-7C27FFE08A01}" destId="{DF5927D1-337B-4A0D-9D73-A413A6EB2C6F}" srcOrd="0" destOrd="0" presId="urn:microsoft.com/office/officeart/2005/8/layout/hList1"/>
    <dgm:cxn modelId="{AE0EB321-C696-4386-A42D-58CB25EF16F3}" type="presParOf" srcId="{2AB9E8A8-93B7-4846-BF93-7C27FFE08A01}" destId="{DAE6C555-E8B6-4DDC-AF8E-0DB462C1807A}" srcOrd="1" destOrd="0" presId="urn:microsoft.com/office/officeart/2005/8/layout/hList1"/>
    <dgm:cxn modelId="{9F911F36-C4E7-48DA-BE12-8F41ECCE6D4E}" type="presParOf" srcId="{A53282F4-1659-40F8-819F-17448FFB5E46}" destId="{08F3C2F4-7962-4899-8FC2-037A62E89F30}" srcOrd="3" destOrd="0" presId="urn:microsoft.com/office/officeart/2005/8/layout/hList1"/>
    <dgm:cxn modelId="{F81E1D2C-984B-4868-A012-3CBD840E7A00}" type="presParOf" srcId="{A53282F4-1659-40F8-819F-17448FFB5E46}" destId="{3029E617-73F1-4F7D-B0AB-7ABEEE9D2B95}" srcOrd="4" destOrd="0" presId="urn:microsoft.com/office/officeart/2005/8/layout/hList1"/>
    <dgm:cxn modelId="{7A3D1CC4-56D1-4108-9C87-B87BA3849647}" type="presParOf" srcId="{3029E617-73F1-4F7D-B0AB-7ABEEE9D2B95}" destId="{F10BA53C-6F09-41FD-B10E-D3783B6CB531}" srcOrd="0" destOrd="0" presId="urn:microsoft.com/office/officeart/2005/8/layout/hList1"/>
    <dgm:cxn modelId="{F812337F-8C2A-42F3-8D0D-4183360D927D}" type="presParOf" srcId="{3029E617-73F1-4F7D-B0AB-7ABEEE9D2B95}" destId="{062ACFBC-CA46-41A7-9723-5505535E293B}" srcOrd="1" destOrd="0" presId="urn:microsoft.com/office/officeart/2005/8/layout/hList1"/>
    <dgm:cxn modelId="{8FDAA478-E566-4148-8234-3973FF92E43C}" type="presParOf" srcId="{A53282F4-1659-40F8-819F-17448FFB5E46}" destId="{2B66F762-B931-4DF3-B774-0ED79B564678}" srcOrd="5" destOrd="0" presId="urn:microsoft.com/office/officeart/2005/8/layout/hList1"/>
    <dgm:cxn modelId="{D07D4103-D3C4-4758-AD9C-73CF62836631}" type="presParOf" srcId="{A53282F4-1659-40F8-819F-17448FFB5E46}" destId="{7933154F-A29D-415A-9143-0C0F4D55A3BA}" srcOrd="6" destOrd="0" presId="urn:microsoft.com/office/officeart/2005/8/layout/hList1"/>
    <dgm:cxn modelId="{8EAC849D-9CA6-497A-B39D-B853EF80EC9D}" type="presParOf" srcId="{7933154F-A29D-415A-9143-0C0F4D55A3BA}" destId="{5774FBAB-F55B-4BEC-A778-F7585EA00D0D}" srcOrd="0" destOrd="0" presId="urn:microsoft.com/office/officeart/2005/8/layout/hList1"/>
    <dgm:cxn modelId="{B3D74E72-3C17-4890-A650-F5D147F93B9A}" type="presParOf" srcId="{7933154F-A29D-415A-9143-0C0F4D55A3BA}" destId="{D5C64ED9-8705-489D-BFD8-14205635789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1B966D-6B6F-49B7-AF7E-6B9DC615DBDD}" type="doc">
      <dgm:prSet loTypeId="urn:microsoft.com/office/officeart/2005/8/layout/cycle1" loCatId="cycle" qsTypeId="urn:microsoft.com/office/officeart/2005/8/quickstyle/simple1" qsCatId="simple" csTypeId="urn:microsoft.com/office/officeart/2005/8/colors/colorful4" csCatId="colorful" phldr="1"/>
      <dgm:spPr/>
      <dgm:t>
        <a:bodyPr/>
        <a:lstStyle/>
        <a:p>
          <a:endParaRPr lang="en-US"/>
        </a:p>
      </dgm:t>
    </dgm:pt>
    <dgm:pt modelId="{867E50EF-24B5-48DD-A41F-6E916F6E9544}">
      <dgm:prSet phldrT="[Text]" custT="1"/>
      <dgm:spPr/>
      <dgm:t>
        <a:bodyPr/>
        <a:lstStyle/>
        <a:p>
          <a:r>
            <a:rPr lang="ro-RO" sz="1300" dirty="0">
              <a:latin typeface="Geist" panose="020B0604020202020204" charset="0"/>
              <a:cs typeface="Geist" panose="020B0604020202020204" charset="0"/>
            </a:rPr>
            <a:t>Improvizația</a:t>
          </a:r>
          <a:endParaRPr lang="en-US" sz="1300" dirty="0">
            <a:latin typeface="Geist" panose="020B0604020202020204" charset="0"/>
            <a:cs typeface="Geist" panose="020B0604020202020204" charset="0"/>
          </a:endParaRPr>
        </a:p>
      </dgm:t>
    </dgm:pt>
    <dgm:pt modelId="{50E9596C-7A9A-426A-886E-1452DBEB3C04}" type="parTrans" cxnId="{F6B48A2F-90DC-41D9-92F0-B4FDE72D2130}">
      <dgm:prSet/>
      <dgm:spPr/>
      <dgm:t>
        <a:bodyPr/>
        <a:lstStyle/>
        <a:p>
          <a:endParaRPr lang="en-US" sz="1300">
            <a:latin typeface="Geist" panose="020B0604020202020204" charset="0"/>
            <a:cs typeface="Geist" panose="020B0604020202020204" charset="0"/>
          </a:endParaRPr>
        </a:p>
      </dgm:t>
    </dgm:pt>
    <dgm:pt modelId="{B8FE4D60-FAE7-4855-83B1-8AA8AC5275C7}" type="sibTrans" cxnId="{F6B48A2F-90DC-41D9-92F0-B4FDE72D2130}">
      <dgm:prSet/>
      <dgm:spPr/>
      <dgm:t>
        <a:bodyPr/>
        <a:lstStyle/>
        <a:p>
          <a:endParaRPr lang="en-US" sz="1300">
            <a:latin typeface="Geist" panose="020B0604020202020204" charset="0"/>
            <a:cs typeface="Geist" panose="020B0604020202020204" charset="0"/>
          </a:endParaRPr>
        </a:p>
      </dgm:t>
    </dgm:pt>
    <dgm:pt modelId="{B0D8C1A0-3F88-48B3-B502-37F68AE3408A}">
      <dgm:prSet phldrT="[Text]" custT="1"/>
      <dgm:spPr/>
      <dgm:t>
        <a:bodyPr/>
        <a:lstStyle/>
        <a:p>
          <a:r>
            <a:rPr lang="ro-RO" sz="1300" dirty="0">
              <a:latin typeface="Geist" panose="020B0604020202020204" charset="0"/>
              <a:cs typeface="Geist" panose="020B0604020202020204" charset="0"/>
            </a:rPr>
            <a:t>Jocul </a:t>
          </a:r>
          <a:endParaRPr lang="en-US" sz="1300" dirty="0">
            <a:latin typeface="Geist" panose="020B0604020202020204" charset="0"/>
            <a:cs typeface="Geist" panose="020B0604020202020204" charset="0"/>
          </a:endParaRPr>
        </a:p>
      </dgm:t>
    </dgm:pt>
    <dgm:pt modelId="{333A658A-1CB5-432F-B5B2-0C427E97958D}" type="parTrans" cxnId="{FCA4B77B-8093-45EC-85EC-0D7A5610528F}">
      <dgm:prSet/>
      <dgm:spPr/>
      <dgm:t>
        <a:bodyPr/>
        <a:lstStyle/>
        <a:p>
          <a:endParaRPr lang="en-US" sz="1300">
            <a:latin typeface="Geist" panose="020B0604020202020204" charset="0"/>
            <a:cs typeface="Geist" panose="020B0604020202020204" charset="0"/>
          </a:endParaRPr>
        </a:p>
      </dgm:t>
    </dgm:pt>
    <dgm:pt modelId="{EDBAA275-4247-4EAC-979E-C1B3E88A7AE1}" type="sibTrans" cxnId="{FCA4B77B-8093-45EC-85EC-0D7A5610528F}">
      <dgm:prSet/>
      <dgm:spPr/>
      <dgm:t>
        <a:bodyPr/>
        <a:lstStyle/>
        <a:p>
          <a:endParaRPr lang="en-US" sz="1300">
            <a:latin typeface="Geist" panose="020B0604020202020204" charset="0"/>
            <a:cs typeface="Geist" panose="020B0604020202020204" charset="0"/>
          </a:endParaRPr>
        </a:p>
      </dgm:t>
    </dgm:pt>
    <dgm:pt modelId="{ECB45350-4F4F-47F1-8DFA-01E654A20385}">
      <dgm:prSet phldrT="[Text]" custT="1"/>
      <dgm:spPr/>
      <dgm:t>
        <a:bodyPr/>
        <a:lstStyle/>
        <a:p>
          <a:r>
            <a:rPr lang="ro-RO" sz="1300" dirty="0">
              <a:latin typeface="Geist" panose="020B0604020202020204" charset="0"/>
              <a:cs typeface="Geist" panose="020B0604020202020204" charset="0"/>
            </a:rPr>
            <a:t>Explorarea liberă</a:t>
          </a:r>
          <a:endParaRPr lang="en-US" sz="1300" dirty="0">
            <a:latin typeface="Geist" panose="020B0604020202020204" charset="0"/>
            <a:cs typeface="Geist" panose="020B0604020202020204" charset="0"/>
          </a:endParaRPr>
        </a:p>
      </dgm:t>
    </dgm:pt>
    <dgm:pt modelId="{29CDC826-49CF-42DC-8AAB-4CB77C2AC942}" type="parTrans" cxnId="{2CEBA371-076E-4475-A4FB-172009845C7A}">
      <dgm:prSet/>
      <dgm:spPr/>
      <dgm:t>
        <a:bodyPr/>
        <a:lstStyle/>
        <a:p>
          <a:endParaRPr lang="en-US" sz="1300">
            <a:latin typeface="Geist" panose="020B0604020202020204" charset="0"/>
            <a:cs typeface="Geist" panose="020B0604020202020204" charset="0"/>
          </a:endParaRPr>
        </a:p>
      </dgm:t>
    </dgm:pt>
    <dgm:pt modelId="{E2668191-3EFF-4F60-9C77-A20733484ED1}" type="sibTrans" cxnId="{2CEBA371-076E-4475-A4FB-172009845C7A}">
      <dgm:prSet/>
      <dgm:spPr/>
      <dgm:t>
        <a:bodyPr/>
        <a:lstStyle/>
        <a:p>
          <a:endParaRPr lang="en-US" sz="1300">
            <a:latin typeface="Geist" panose="020B0604020202020204" charset="0"/>
            <a:cs typeface="Geist" panose="020B0604020202020204" charset="0"/>
          </a:endParaRPr>
        </a:p>
      </dgm:t>
    </dgm:pt>
    <dgm:pt modelId="{D4CCD809-5AB0-4C57-860A-4D1A3F9F6EE4}">
      <dgm:prSet phldrT="[Text]" custT="1"/>
      <dgm:spPr/>
      <dgm:t>
        <a:bodyPr/>
        <a:lstStyle/>
        <a:p>
          <a:r>
            <a:rPr lang="ro-RO" sz="1300" dirty="0">
              <a:latin typeface="Geist" panose="020B0604020202020204" charset="0"/>
              <a:cs typeface="Geist" panose="020B0604020202020204" charset="0"/>
            </a:rPr>
            <a:t>Reflecția</a:t>
          </a:r>
          <a:endParaRPr lang="en-US" sz="1300" dirty="0">
            <a:latin typeface="Geist" panose="020B0604020202020204" charset="0"/>
            <a:cs typeface="Geist" panose="020B0604020202020204" charset="0"/>
          </a:endParaRPr>
        </a:p>
      </dgm:t>
    </dgm:pt>
    <dgm:pt modelId="{8C145089-3A8A-4452-ACEA-765BD71E9297}" type="parTrans" cxnId="{3CAED59E-EE3D-4523-BCE6-A87CDC577F49}">
      <dgm:prSet/>
      <dgm:spPr/>
      <dgm:t>
        <a:bodyPr/>
        <a:lstStyle/>
        <a:p>
          <a:endParaRPr lang="en-US" sz="1300">
            <a:latin typeface="Geist" panose="020B0604020202020204" charset="0"/>
            <a:cs typeface="Geist" panose="020B0604020202020204" charset="0"/>
          </a:endParaRPr>
        </a:p>
      </dgm:t>
    </dgm:pt>
    <dgm:pt modelId="{F683E73B-7CE3-4FAB-BA72-89FC95B58D51}" type="sibTrans" cxnId="{3CAED59E-EE3D-4523-BCE6-A87CDC577F49}">
      <dgm:prSet/>
      <dgm:spPr/>
      <dgm:t>
        <a:bodyPr/>
        <a:lstStyle/>
        <a:p>
          <a:endParaRPr lang="en-US" sz="1300">
            <a:latin typeface="Geist" panose="020B0604020202020204" charset="0"/>
            <a:cs typeface="Geist" panose="020B0604020202020204" charset="0"/>
          </a:endParaRPr>
        </a:p>
      </dgm:t>
    </dgm:pt>
    <dgm:pt modelId="{964703A5-5B1A-4AE0-8A50-62400CC0AD03}">
      <dgm:prSet phldrT="[Text]" custT="1"/>
      <dgm:spPr/>
      <dgm:t>
        <a:bodyPr/>
        <a:lstStyle/>
        <a:p>
          <a:r>
            <a:rPr lang="ro-RO" sz="1300" dirty="0">
              <a:latin typeface="Geist" panose="020B0604020202020204" charset="0"/>
              <a:cs typeface="Geist" panose="020B0604020202020204" charset="0"/>
            </a:rPr>
            <a:t>Relaționarea</a:t>
          </a:r>
          <a:endParaRPr lang="en-US" sz="1300" dirty="0">
            <a:latin typeface="Geist" panose="020B0604020202020204" charset="0"/>
            <a:cs typeface="Geist" panose="020B0604020202020204" charset="0"/>
          </a:endParaRPr>
        </a:p>
      </dgm:t>
    </dgm:pt>
    <dgm:pt modelId="{6D59F5B6-04E2-4670-B3CE-B01EC801AC5B}" type="parTrans" cxnId="{B92B65CE-7BF2-404B-A782-796DD00CCEE3}">
      <dgm:prSet/>
      <dgm:spPr/>
      <dgm:t>
        <a:bodyPr/>
        <a:lstStyle/>
        <a:p>
          <a:endParaRPr lang="en-US" sz="1300">
            <a:latin typeface="Geist" panose="020B0604020202020204" charset="0"/>
            <a:cs typeface="Geist" panose="020B0604020202020204" charset="0"/>
          </a:endParaRPr>
        </a:p>
      </dgm:t>
    </dgm:pt>
    <dgm:pt modelId="{03B8C475-655C-4365-96E9-48EE4A1F7A30}" type="sibTrans" cxnId="{B92B65CE-7BF2-404B-A782-796DD00CCEE3}">
      <dgm:prSet/>
      <dgm:spPr/>
      <dgm:t>
        <a:bodyPr/>
        <a:lstStyle/>
        <a:p>
          <a:endParaRPr lang="en-US" sz="1300">
            <a:latin typeface="Geist" panose="020B0604020202020204" charset="0"/>
            <a:cs typeface="Geist" panose="020B0604020202020204" charset="0"/>
          </a:endParaRPr>
        </a:p>
      </dgm:t>
    </dgm:pt>
    <dgm:pt modelId="{BA82AFAD-45D8-4527-9409-892695C30D31}" type="pres">
      <dgm:prSet presAssocID="{7A1B966D-6B6F-49B7-AF7E-6B9DC615DBDD}" presName="cycle" presStyleCnt="0">
        <dgm:presLayoutVars>
          <dgm:dir/>
          <dgm:resizeHandles val="exact"/>
        </dgm:presLayoutVars>
      </dgm:prSet>
      <dgm:spPr/>
    </dgm:pt>
    <dgm:pt modelId="{F706E49F-4B60-4FE7-9D76-35784BD3A57B}" type="pres">
      <dgm:prSet presAssocID="{867E50EF-24B5-48DD-A41F-6E916F6E9544}" presName="dummy" presStyleCnt="0"/>
      <dgm:spPr/>
    </dgm:pt>
    <dgm:pt modelId="{109A2822-6607-418A-B1D5-AB85EFF8C2AD}" type="pres">
      <dgm:prSet presAssocID="{867E50EF-24B5-48DD-A41F-6E916F6E9544}" presName="node" presStyleLbl="revTx" presStyleIdx="0" presStyleCnt="5" custScaleX="123728">
        <dgm:presLayoutVars>
          <dgm:bulletEnabled val="1"/>
        </dgm:presLayoutVars>
      </dgm:prSet>
      <dgm:spPr/>
    </dgm:pt>
    <dgm:pt modelId="{4CD58D65-93DF-4D7F-806C-2B24BE65A8CC}" type="pres">
      <dgm:prSet presAssocID="{B8FE4D60-FAE7-4855-83B1-8AA8AC5275C7}" presName="sibTrans" presStyleLbl="node1" presStyleIdx="0" presStyleCnt="5"/>
      <dgm:spPr/>
    </dgm:pt>
    <dgm:pt modelId="{6AE25827-9FAE-4CA8-A55F-9BD1DF629BCB}" type="pres">
      <dgm:prSet presAssocID="{B0D8C1A0-3F88-48B3-B502-37F68AE3408A}" presName="dummy" presStyleCnt="0"/>
      <dgm:spPr/>
    </dgm:pt>
    <dgm:pt modelId="{5BC275AD-9AE0-4F7A-BC94-14AF535E9279}" type="pres">
      <dgm:prSet presAssocID="{B0D8C1A0-3F88-48B3-B502-37F68AE3408A}" presName="node" presStyleLbl="revTx" presStyleIdx="1" presStyleCnt="5">
        <dgm:presLayoutVars>
          <dgm:bulletEnabled val="1"/>
        </dgm:presLayoutVars>
      </dgm:prSet>
      <dgm:spPr/>
    </dgm:pt>
    <dgm:pt modelId="{0FA18695-B8D7-4980-A153-65569C204A1B}" type="pres">
      <dgm:prSet presAssocID="{EDBAA275-4247-4EAC-979E-C1B3E88A7AE1}" presName="sibTrans" presStyleLbl="node1" presStyleIdx="1" presStyleCnt="5" custLinFactNeighborX="436"/>
      <dgm:spPr/>
    </dgm:pt>
    <dgm:pt modelId="{5ACE4E9C-1265-48ED-83FA-1630EB99A4C1}" type="pres">
      <dgm:prSet presAssocID="{ECB45350-4F4F-47F1-8DFA-01E654A20385}" presName="dummy" presStyleCnt="0"/>
      <dgm:spPr/>
    </dgm:pt>
    <dgm:pt modelId="{D9FFC81C-AB3F-48FA-81BF-0B987124D363}" type="pres">
      <dgm:prSet presAssocID="{ECB45350-4F4F-47F1-8DFA-01E654A20385}" presName="node" presStyleLbl="revTx" presStyleIdx="2" presStyleCnt="5" custScaleX="124243">
        <dgm:presLayoutVars>
          <dgm:bulletEnabled val="1"/>
        </dgm:presLayoutVars>
      </dgm:prSet>
      <dgm:spPr/>
    </dgm:pt>
    <dgm:pt modelId="{F46DD046-E916-4AB7-9FA6-CDAA27B9498F}" type="pres">
      <dgm:prSet presAssocID="{E2668191-3EFF-4F60-9C77-A20733484ED1}" presName="sibTrans" presStyleLbl="node1" presStyleIdx="2" presStyleCnt="5" custLinFactNeighborX="-1090"/>
      <dgm:spPr/>
    </dgm:pt>
    <dgm:pt modelId="{78E0A24C-A3A9-485B-8053-57180859D000}" type="pres">
      <dgm:prSet presAssocID="{D4CCD809-5AB0-4C57-860A-4D1A3F9F6EE4}" presName="dummy" presStyleCnt="0"/>
      <dgm:spPr/>
    </dgm:pt>
    <dgm:pt modelId="{06CE70CE-E915-4F19-9F24-44AEF13A06E5}" type="pres">
      <dgm:prSet presAssocID="{D4CCD809-5AB0-4C57-860A-4D1A3F9F6EE4}" presName="node" presStyleLbl="revTx" presStyleIdx="3" presStyleCnt="5">
        <dgm:presLayoutVars>
          <dgm:bulletEnabled val="1"/>
        </dgm:presLayoutVars>
      </dgm:prSet>
      <dgm:spPr/>
    </dgm:pt>
    <dgm:pt modelId="{22874EAD-5D3C-4393-850E-DC9ED9AAFF8F}" type="pres">
      <dgm:prSet presAssocID="{F683E73B-7CE3-4FAB-BA72-89FC95B58D51}" presName="sibTrans" presStyleLbl="node1" presStyleIdx="3" presStyleCnt="5"/>
      <dgm:spPr/>
    </dgm:pt>
    <dgm:pt modelId="{9E2670A3-7D9A-4F46-A15B-6C4087378C5C}" type="pres">
      <dgm:prSet presAssocID="{964703A5-5B1A-4AE0-8A50-62400CC0AD03}" presName="dummy" presStyleCnt="0"/>
      <dgm:spPr/>
    </dgm:pt>
    <dgm:pt modelId="{63FF4971-4093-4400-9239-F90132E54E4E}" type="pres">
      <dgm:prSet presAssocID="{964703A5-5B1A-4AE0-8A50-62400CC0AD03}" presName="node" presStyleLbl="revTx" presStyleIdx="4" presStyleCnt="5" custScaleX="135857" custRadScaleRad="105352" custRadScaleInc="-15967">
        <dgm:presLayoutVars>
          <dgm:bulletEnabled val="1"/>
        </dgm:presLayoutVars>
      </dgm:prSet>
      <dgm:spPr/>
    </dgm:pt>
    <dgm:pt modelId="{E687CE65-F787-4F28-8992-18BC701CC43F}" type="pres">
      <dgm:prSet presAssocID="{03B8C475-655C-4365-96E9-48EE4A1F7A30}" presName="sibTrans" presStyleLbl="node1" presStyleIdx="4" presStyleCnt="5"/>
      <dgm:spPr/>
    </dgm:pt>
  </dgm:ptLst>
  <dgm:cxnLst>
    <dgm:cxn modelId="{181D9B12-B9A2-4D4B-B224-7CCAC4FFC544}" type="presOf" srcId="{E2668191-3EFF-4F60-9C77-A20733484ED1}" destId="{F46DD046-E916-4AB7-9FA6-CDAA27B9498F}" srcOrd="0" destOrd="0" presId="urn:microsoft.com/office/officeart/2005/8/layout/cycle1"/>
    <dgm:cxn modelId="{2B85AB13-DA0F-4264-B9F6-65D4ABB5F519}" type="presOf" srcId="{867E50EF-24B5-48DD-A41F-6E916F6E9544}" destId="{109A2822-6607-418A-B1D5-AB85EFF8C2AD}" srcOrd="0" destOrd="0" presId="urn:microsoft.com/office/officeart/2005/8/layout/cycle1"/>
    <dgm:cxn modelId="{958CBB16-C0D2-4CB6-9156-70EF2AEDD5E3}" type="presOf" srcId="{EDBAA275-4247-4EAC-979E-C1B3E88A7AE1}" destId="{0FA18695-B8D7-4980-A153-65569C204A1B}" srcOrd="0" destOrd="0" presId="urn:microsoft.com/office/officeart/2005/8/layout/cycle1"/>
    <dgm:cxn modelId="{87556219-F2CF-4975-B2B5-04E0E06FE188}" type="presOf" srcId="{964703A5-5B1A-4AE0-8A50-62400CC0AD03}" destId="{63FF4971-4093-4400-9239-F90132E54E4E}" srcOrd="0" destOrd="0" presId="urn:microsoft.com/office/officeart/2005/8/layout/cycle1"/>
    <dgm:cxn modelId="{E295A01B-2555-4F59-AA5E-3CE971ABB186}" type="presOf" srcId="{B8FE4D60-FAE7-4855-83B1-8AA8AC5275C7}" destId="{4CD58D65-93DF-4D7F-806C-2B24BE65A8CC}" srcOrd="0" destOrd="0" presId="urn:microsoft.com/office/officeart/2005/8/layout/cycle1"/>
    <dgm:cxn modelId="{503C9D28-3F15-4FA6-9DB0-8BB40BA8D3D5}" type="presOf" srcId="{03B8C475-655C-4365-96E9-48EE4A1F7A30}" destId="{E687CE65-F787-4F28-8992-18BC701CC43F}" srcOrd="0" destOrd="0" presId="urn:microsoft.com/office/officeart/2005/8/layout/cycle1"/>
    <dgm:cxn modelId="{F941A32E-CCEA-46B4-830A-1DFAE4CF2764}" type="presOf" srcId="{F683E73B-7CE3-4FAB-BA72-89FC95B58D51}" destId="{22874EAD-5D3C-4393-850E-DC9ED9AAFF8F}" srcOrd="0" destOrd="0" presId="urn:microsoft.com/office/officeart/2005/8/layout/cycle1"/>
    <dgm:cxn modelId="{F6B48A2F-90DC-41D9-92F0-B4FDE72D2130}" srcId="{7A1B966D-6B6F-49B7-AF7E-6B9DC615DBDD}" destId="{867E50EF-24B5-48DD-A41F-6E916F6E9544}" srcOrd="0" destOrd="0" parTransId="{50E9596C-7A9A-426A-886E-1452DBEB3C04}" sibTransId="{B8FE4D60-FAE7-4855-83B1-8AA8AC5275C7}"/>
    <dgm:cxn modelId="{2CEBA371-076E-4475-A4FB-172009845C7A}" srcId="{7A1B966D-6B6F-49B7-AF7E-6B9DC615DBDD}" destId="{ECB45350-4F4F-47F1-8DFA-01E654A20385}" srcOrd="2" destOrd="0" parTransId="{29CDC826-49CF-42DC-8AAB-4CB77C2AC942}" sibTransId="{E2668191-3EFF-4F60-9C77-A20733484ED1}"/>
    <dgm:cxn modelId="{B7B74E73-D1D6-4D31-A90E-9BC6D1B5DC0C}" type="presOf" srcId="{B0D8C1A0-3F88-48B3-B502-37F68AE3408A}" destId="{5BC275AD-9AE0-4F7A-BC94-14AF535E9279}" srcOrd="0" destOrd="0" presId="urn:microsoft.com/office/officeart/2005/8/layout/cycle1"/>
    <dgm:cxn modelId="{FCA4B77B-8093-45EC-85EC-0D7A5610528F}" srcId="{7A1B966D-6B6F-49B7-AF7E-6B9DC615DBDD}" destId="{B0D8C1A0-3F88-48B3-B502-37F68AE3408A}" srcOrd="1" destOrd="0" parTransId="{333A658A-1CB5-432F-B5B2-0C427E97958D}" sibTransId="{EDBAA275-4247-4EAC-979E-C1B3E88A7AE1}"/>
    <dgm:cxn modelId="{48939B7E-F1F5-468F-B64B-AB2763CB76ED}" type="presOf" srcId="{D4CCD809-5AB0-4C57-860A-4D1A3F9F6EE4}" destId="{06CE70CE-E915-4F19-9F24-44AEF13A06E5}" srcOrd="0" destOrd="0" presId="urn:microsoft.com/office/officeart/2005/8/layout/cycle1"/>
    <dgm:cxn modelId="{2D8A8489-ABA0-47C1-89B6-541B94DB8CE5}" type="presOf" srcId="{ECB45350-4F4F-47F1-8DFA-01E654A20385}" destId="{D9FFC81C-AB3F-48FA-81BF-0B987124D363}" srcOrd="0" destOrd="0" presId="urn:microsoft.com/office/officeart/2005/8/layout/cycle1"/>
    <dgm:cxn modelId="{3CAED59E-EE3D-4523-BCE6-A87CDC577F49}" srcId="{7A1B966D-6B6F-49B7-AF7E-6B9DC615DBDD}" destId="{D4CCD809-5AB0-4C57-860A-4D1A3F9F6EE4}" srcOrd="3" destOrd="0" parTransId="{8C145089-3A8A-4452-ACEA-765BD71E9297}" sibTransId="{F683E73B-7CE3-4FAB-BA72-89FC95B58D51}"/>
    <dgm:cxn modelId="{B92B65CE-7BF2-404B-A782-796DD00CCEE3}" srcId="{7A1B966D-6B6F-49B7-AF7E-6B9DC615DBDD}" destId="{964703A5-5B1A-4AE0-8A50-62400CC0AD03}" srcOrd="4" destOrd="0" parTransId="{6D59F5B6-04E2-4670-B3CE-B01EC801AC5B}" sibTransId="{03B8C475-655C-4365-96E9-48EE4A1F7A30}"/>
    <dgm:cxn modelId="{EF3A25EA-47C4-40F4-BC6A-F7B40E3625FB}" type="presOf" srcId="{7A1B966D-6B6F-49B7-AF7E-6B9DC615DBDD}" destId="{BA82AFAD-45D8-4527-9409-892695C30D31}" srcOrd="0" destOrd="0" presId="urn:microsoft.com/office/officeart/2005/8/layout/cycle1"/>
    <dgm:cxn modelId="{F5073F57-BDC9-44AA-8237-CE31E056FFD2}" type="presParOf" srcId="{BA82AFAD-45D8-4527-9409-892695C30D31}" destId="{F706E49F-4B60-4FE7-9D76-35784BD3A57B}" srcOrd="0" destOrd="0" presId="urn:microsoft.com/office/officeart/2005/8/layout/cycle1"/>
    <dgm:cxn modelId="{B58CD88A-FF99-4D2D-AE6F-E6A3496279EF}" type="presParOf" srcId="{BA82AFAD-45D8-4527-9409-892695C30D31}" destId="{109A2822-6607-418A-B1D5-AB85EFF8C2AD}" srcOrd="1" destOrd="0" presId="urn:microsoft.com/office/officeart/2005/8/layout/cycle1"/>
    <dgm:cxn modelId="{31F734FB-A2EF-4582-9CFE-2DE1EFF75540}" type="presParOf" srcId="{BA82AFAD-45D8-4527-9409-892695C30D31}" destId="{4CD58D65-93DF-4D7F-806C-2B24BE65A8CC}" srcOrd="2" destOrd="0" presId="urn:microsoft.com/office/officeart/2005/8/layout/cycle1"/>
    <dgm:cxn modelId="{EA6797A8-1F6F-40E5-8CD0-64F7AB790A54}" type="presParOf" srcId="{BA82AFAD-45D8-4527-9409-892695C30D31}" destId="{6AE25827-9FAE-4CA8-A55F-9BD1DF629BCB}" srcOrd="3" destOrd="0" presId="urn:microsoft.com/office/officeart/2005/8/layout/cycle1"/>
    <dgm:cxn modelId="{A2397D42-39DC-4409-837D-317D29369529}" type="presParOf" srcId="{BA82AFAD-45D8-4527-9409-892695C30D31}" destId="{5BC275AD-9AE0-4F7A-BC94-14AF535E9279}" srcOrd="4" destOrd="0" presId="urn:microsoft.com/office/officeart/2005/8/layout/cycle1"/>
    <dgm:cxn modelId="{5F88ACAE-27B3-45DF-811A-BA074280AF69}" type="presParOf" srcId="{BA82AFAD-45D8-4527-9409-892695C30D31}" destId="{0FA18695-B8D7-4980-A153-65569C204A1B}" srcOrd="5" destOrd="0" presId="urn:microsoft.com/office/officeart/2005/8/layout/cycle1"/>
    <dgm:cxn modelId="{529DDD4F-D930-4A7A-8C87-A2CAA6C535B8}" type="presParOf" srcId="{BA82AFAD-45D8-4527-9409-892695C30D31}" destId="{5ACE4E9C-1265-48ED-83FA-1630EB99A4C1}" srcOrd="6" destOrd="0" presId="urn:microsoft.com/office/officeart/2005/8/layout/cycle1"/>
    <dgm:cxn modelId="{C834E9E1-98D6-4186-A400-54B9552BA5BE}" type="presParOf" srcId="{BA82AFAD-45D8-4527-9409-892695C30D31}" destId="{D9FFC81C-AB3F-48FA-81BF-0B987124D363}" srcOrd="7" destOrd="0" presId="urn:microsoft.com/office/officeart/2005/8/layout/cycle1"/>
    <dgm:cxn modelId="{E18E4D85-F155-467B-A5BA-C9C5ABD04FE8}" type="presParOf" srcId="{BA82AFAD-45D8-4527-9409-892695C30D31}" destId="{F46DD046-E916-4AB7-9FA6-CDAA27B9498F}" srcOrd="8" destOrd="0" presId="urn:microsoft.com/office/officeart/2005/8/layout/cycle1"/>
    <dgm:cxn modelId="{EABD446C-2EEA-4248-B7AF-BC8E1CDF8254}" type="presParOf" srcId="{BA82AFAD-45D8-4527-9409-892695C30D31}" destId="{78E0A24C-A3A9-485B-8053-57180859D000}" srcOrd="9" destOrd="0" presId="urn:microsoft.com/office/officeart/2005/8/layout/cycle1"/>
    <dgm:cxn modelId="{41C7B0FC-575D-4439-83C3-D850944D8054}" type="presParOf" srcId="{BA82AFAD-45D8-4527-9409-892695C30D31}" destId="{06CE70CE-E915-4F19-9F24-44AEF13A06E5}" srcOrd="10" destOrd="0" presId="urn:microsoft.com/office/officeart/2005/8/layout/cycle1"/>
    <dgm:cxn modelId="{135B1C69-FB90-45E1-974D-50890040EAF6}" type="presParOf" srcId="{BA82AFAD-45D8-4527-9409-892695C30D31}" destId="{22874EAD-5D3C-4393-850E-DC9ED9AAFF8F}" srcOrd="11" destOrd="0" presId="urn:microsoft.com/office/officeart/2005/8/layout/cycle1"/>
    <dgm:cxn modelId="{75981B9B-0161-4B63-8DA2-7B8EF92058F5}" type="presParOf" srcId="{BA82AFAD-45D8-4527-9409-892695C30D31}" destId="{9E2670A3-7D9A-4F46-A15B-6C4087378C5C}" srcOrd="12" destOrd="0" presId="urn:microsoft.com/office/officeart/2005/8/layout/cycle1"/>
    <dgm:cxn modelId="{E2239C40-9F8C-4FF9-AA0F-FE6940B8850F}" type="presParOf" srcId="{BA82AFAD-45D8-4527-9409-892695C30D31}" destId="{63FF4971-4093-4400-9239-F90132E54E4E}" srcOrd="13" destOrd="0" presId="urn:microsoft.com/office/officeart/2005/8/layout/cycle1"/>
    <dgm:cxn modelId="{76C3B2C8-4464-4CEB-B37A-87C342B1A34A}" type="presParOf" srcId="{BA82AFAD-45D8-4527-9409-892695C30D31}" destId="{E687CE65-F787-4F28-8992-18BC701CC43F}" srcOrd="14" destOrd="0" presId="urn:microsoft.com/office/officeart/2005/8/layout/cycle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872B189-965E-4150-BB7E-DA0831D05515}" type="doc">
      <dgm:prSet loTypeId="urn:microsoft.com/office/officeart/2005/8/layout/default" loCatId="list" qsTypeId="urn:microsoft.com/office/officeart/2005/8/quickstyle/3d2" qsCatId="3D" csTypeId="urn:microsoft.com/office/officeart/2005/8/colors/colorful1" csCatId="colorful" phldr="1"/>
      <dgm:spPr/>
      <dgm:t>
        <a:bodyPr/>
        <a:lstStyle/>
        <a:p>
          <a:endParaRPr lang="en-US"/>
        </a:p>
      </dgm:t>
    </dgm:pt>
    <dgm:pt modelId="{73DF1C7E-4FCE-4639-9F54-F0B6876F1D1B}">
      <dgm:prSet phldrT="[Text]" custT="1"/>
      <dgm:spPr/>
      <dgm:t>
        <a:bodyPr/>
        <a:lstStyle/>
        <a:p>
          <a:r>
            <a:rPr lang="ro-RO" sz="1300" dirty="0">
              <a:latin typeface="Geist" panose="020B0604020202020204" charset="0"/>
              <a:cs typeface="Geist" panose="020B0604020202020204" charset="0"/>
            </a:rPr>
            <a:t>postura</a:t>
          </a:r>
          <a:endParaRPr lang="en-US" sz="1300" dirty="0">
            <a:latin typeface="Geist" panose="020B0604020202020204" charset="0"/>
            <a:cs typeface="Geist" panose="020B0604020202020204" charset="0"/>
          </a:endParaRPr>
        </a:p>
      </dgm:t>
    </dgm:pt>
    <dgm:pt modelId="{DBA535B6-EA70-4010-BFBC-B5A456F1DCC4}" type="parTrans" cxnId="{376EE33F-9449-42EC-A642-FF7EC9AA4D1F}">
      <dgm:prSet/>
      <dgm:spPr/>
      <dgm:t>
        <a:bodyPr/>
        <a:lstStyle/>
        <a:p>
          <a:endParaRPr lang="en-US" sz="1300">
            <a:latin typeface="Geist" panose="020B0604020202020204" charset="0"/>
            <a:cs typeface="Geist" panose="020B0604020202020204" charset="0"/>
          </a:endParaRPr>
        </a:p>
      </dgm:t>
    </dgm:pt>
    <dgm:pt modelId="{25453E0F-BFAF-4628-8AB9-1F506F7C33C8}" type="sibTrans" cxnId="{376EE33F-9449-42EC-A642-FF7EC9AA4D1F}">
      <dgm:prSet/>
      <dgm:spPr/>
      <dgm:t>
        <a:bodyPr/>
        <a:lstStyle/>
        <a:p>
          <a:endParaRPr lang="en-US" sz="1300">
            <a:latin typeface="Geist" panose="020B0604020202020204" charset="0"/>
            <a:cs typeface="Geist" panose="020B0604020202020204" charset="0"/>
          </a:endParaRPr>
        </a:p>
      </dgm:t>
    </dgm:pt>
    <dgm:pt modelId="{3E7A5DD3-6268-4271-99FF-430D634F677E}">
      <dgm:prSet phldrT="[Text]" custT="1"/>
      <dgm:spPr/>
      <dgm:t>
        <a:bodyPr/>
        <a:lstStyle/>
        <a:p>
          <a:r>
            <a:rPr lang="ro-RO" sz="1300" dirty="0">
              <a:latin typeface="Geist" panose="020B0604020202020204" charset="0"/>
              <a:cs typeface="Geist" panose="020B0604020202020204" charset="0"/>
            </a:rPr>
            <a:t>contactul vizual</a:t>
          </a:r>
          <a:endParaRPr lang="en-US" sz="1300" dirty="0">
            <a:latin typeface="Geist" panose="020B0604020202020204" charset="0"/>
            <a:cs typeface="Geist" panose="020B0604020202020204" charset="0"/>
          </a:endParaRPr>
        </a:p>
      </dgm:t>
    </dgm:pt>
    <dgm:pt modelId="{39C6C735-9B1D-41EC-9D86-5291147AEF8D}" type="parTrans" cxnId="{AA508F33-C602-4D9F-8653-85615C62EBA2}">
      <dgm:prSet/>
      <dgm:spPr/>
      <dgm:t>
        <a:bodyPr/>
        <a:lstStyle/>
        <a:p>
          <a:endParaRPr lang="en-US" sz="1300">
            <a:latin typeface="Geist" panose="020B0604020202020204" charset="0"/>
            <a:cs typeface="Geist" panose="020B0604020202020204" charset="0"/>
          </a:endParaRPr>
        </a:p>
      </dgm:t>
    </dgm:pt>
    <dgm:pt modelId="{26141146-57E8-4A7F-9E0D-B24ACDAF3A75}" type="sibTrans" cxnId="{AA508F33-C602-4D9F-8653-85615C62EBA2}">
      <dgm:prSet/>
      <dgm:spPr/>
      <dgm:t>
        <a:bodyPr/>
        <a:lstStyle/>
        <a:p>
          <a:endParaRPr lang="en-US" sz="1300">
            <a:latin typeface="Geist" panose="020B0604020202020204" charset="0"/>
            <a:cs typeface="Geist" panose="020B0604020202020204" charset="0"/>
          </a:endParaRPr>
        </a:p>
      </dgm:t>
    </dgm:pt>
    <dgm:pt modelId="{DE7E6110-EF0E-4BA0-BE71-C8755AE4CFD4}">
      <dgm:prSet phldrT="[Text]" custT="1"/>
      <dgm:spPr/>
      <dgm:t>
        <a:bodyPr/>
        <a:lstStyle/>
        <a:p>
          <a:r>
            <a:rPr lang="ro-RO" sz="1300" dirty="0">
              <a:latin typeface="Geist" panose="020B0604020202020204" charset="0"/>
              <a:cs typeface="Geist" panose="020B0604020202020204" charset="0"/>
            </a:rPr>
            <a:t>ritmul</a:t>
          </a:r>
          <a:endParaRPr lang="en-US" sz="1300" dirty="0">
            <a:latin typeface="Geist" panose="020B0604020202020204" charset="0"/>
            <a:cs typeface="Geist" panose="020B0604020202020204" charset="0"/>
          </a:endParaRPr>
        </a:p>
      </dgm:t>
    </dgm:pt>
    <dgm:pt modelId="{0F282014-4356-4C0F-9CDF-EAC458B4254B}" type="parTrans" cxnId="{34E3DC74-49F7-45AC-A90D-7CA9EA923799}">
      <dgm:prSet/>
      <dgm:spPr/>
      <dgm:t>
        <a:bodyPr/>
        <a:lstStyle/>
        <a:p>
          <a:endParaRPr lang="en-US" sz="1300">
            <a:latin typeface="Geist" panose="020B0604020202020204" charset="0"/>
            <a:cs typeface="Geist" panose="020B0604020202020204" charset="0"/>
          </a:endParaRPr>
        </a:p>
      </dgm:t>
    </dgm:pt>
    <dgm:pt modelId="{28D5C35A-A3DA-416B-A464-BAA2E29F7168}" type="sibTrans" cxnId="{34E3DC74-49F7-45AC-A90D-7CA9EA923799}">
      <dgm:prSet/>
      <dgm:spPr/>
      <dgm:t>
        <a:bodyPr/>
        <a:lstStyle/>
        <a:p>
          <a:endParaRPr lang="en-US" sz="1300">
            <a:latin typeface="Geist" panose="020B0604020202020204" charset="0"/>
            <a:cs typeface="Geist" panose="020B0604020202020204" charset="0"/>
          </a:endParaRPr>
        </a:p>
      </dgm:t>
    </dgm:pt>
    <dgm:pt modelId="{829FD266-BC01-4FC5-B1A0-2AA2D4EE93A6}">
      <dgm:prSet phldrT="[Text]" custT="1"/>
      <dgm:spPr/>
      <dgm:t>
        <a:bodyPr/>
        <a:lstStyle/>
        <a:p>
          <a:r>
            <a:rPr lang="ro-RO" sz="1300" dirty="0">
              <a:latin typeface="Geist" panose="020B0604020202020204" charset="0"/>
              <a:cs typeface="Geist" panose="020B0604020202020204" charset="0"/>
            </a:rPr>
            <a:t>nivelul de energie</a:t>
          </a:r>
          <a:endParaRPr lang="en-US" sz="1300" dirty="0">
            <a:latin typeface="Geist" panose="020B0604020202020204" charset="0"/>
            <a:cs typeface="Geist" panose="020B0604020202020204" charset="0"/>
          </a:endParaRPr>
        </a:p>
      </dgm:t>
    </dgm:pt>
    <dgm:pt modelId="{27F42DC7-B1E8-457E-A193-1C52EF92AC96}" type="parTrans" cxnId="{B028D634-2552-4CC2-B8C3-EF65CE7B025C}">
      <dgm:prSet/>
      <dgm:spPr/>
      <dgm:t>
        <a:bodyPr/>
        <a:lstStyle/>
        <a:p>
          <a:endParaRPr lang="en-US" sz="1300">
            <a:latin typeface="Geist" panose="020B0604020202020204" charset="0"/>
            <a:cs typeface="Geist" panose="020B0604020202020204" charset="0"/>
          </a:endParaRPr>
        </a:p>
      </dgm:t>
    </dgm:pt>
    <dgm:pt modelId="{3633C120-DEE7-43E0-859A-EAE49E61C813}" type="sibTrans" cxnId="{B028D634-2552-4CC2-B8C3-EF65CE7B025C}">
      <dgm:prSet/>
      <dgm:spPr/>
      <dgm:t>
        <a:bodyPr/>
        <a:lstStyle/>
        <a:p>
          <a:endParaRPr lang="en-US" sz="1300">
            <a:latin typeface="Geist" panose="020B0604020202020204" charset="0"/>
            <a:cs typeface="Geist" panose="020B0604020202020204" charset="0"/>
          </a:endParaRPr>
        </a:p>
      </dgm:t>
    </dgm:pt>
    <dgm:pt modelId="{40474580-3408-41F8-B975-1CC4373B3AEA}">
      <dgm:prSet phldrT="[Text]" custT="1"/>
      <dgm:spPr/>
      <dgm:t>
        <a:bodyPr/>
        <a:lstStyle/>
        <a:p>
          <a:r>
            <a:rPr lang="ro-RO" sz="1300" dirty="0">
              <a:latin typeface="Geist" panose="020B0604020202020204" charset="0"/>
              <a:cs typeface="Geist" panose="020B0604020202020204" charset="0"/>
            </a:rPr>
            <a:t>inițiativa</a:t>
          </a:r>
          <a:endParaRPr lang="en-US" sz="1300" dirty="0">
            <a:latin typeface="Geist" panose="020B0604020202020204" charset="0"/>
            <a:cs typeface="Geist" panose="020B0604020202020204" charset="0"/>
          </a:endParaRPr>
        </a:p>
      </dgm:t>
    </dgm:pt>
    <dgm:pt modelId="{5472E83A-545C-4616-B388-084A94460AAA}" type="parTrans" cxnId="{3A3EB11C-5BE2-4CC9-9E03-7D1FE8500324}">
      <dgm:prSet/>
      <dgm:spPr/>
      <dgm:t>
        <a:bodyPr/>
        <a:lstStyle/>
        <a:p>
          <a:endParaRPr lang="en-US" sz="1300">
            <a:latin typeface="Geist" panose="020B0604020202020204" charset="0"/>
            <a:cs typeface="Geist" panose="020B0604020202020204" charset="0"/>
          </a:endParaRPr>
        </a:p>
      </dgm:t>
    </dgm:pt>
    <dgm:pt modelId="{7B10CAEC-5D3D-4D88-8648-EF54247EDC88}" type="sibTrans" cxnId="{3A3EB11C-5BE2-4CC9-9E03-7D1FE8500324}">
      <dgm:prSet/>
      <dgm:spPr/>
      <dgm:t>
        <a:bodyPr/>
        <a:lstStyle/>
        <a:p>
          <a:endParaRPr lang="en-US" sz="1300">
            <a:latin typeface="Geist" panose="020B0604020202020204" charset="0"/>
            <a:cs typeface="Geist" panose="020B0604020202020204" charset="0"/>
          </a:endParaRPr>
        </a:p>
      </dgm:t>
    </dgm:pt>
    <dgm:pt modelId="{D35B1325-6D8F-4983-A1F4-5958F1720D91}">
      <dgm:prSet custT="1"/>
      <dgm:spPr/>
      <dgm:t>
        <a:bodyPr/>
        <a:lstStyle/>
        <a:p>
          <a:r>
            <a:rPr lang="ro-RO" sz="1300" dirty="0">
              <a:latin typeface="Geist" panose="020B0604020202020204" charset="0"/>
              <a:cs typeface="Geist" panose="020B0604020202020204" charset="0"/>
            </a:rPr>
            <a:t>deschiderea</a:t>
          </a:r>
          <a:endParaRPr lang="en-US" sz="1300" dirty="0">
            <a:latin typeface="Geist" panose="020B0604020202020204" charset="0"/>
            <a:cs typeface="Geist" panose="020B0604020202020204" charset="0"/>
          </a:endParaRPr>
        </a:p>
      </dgm:t>
    </dgm:pt>
    <dgm:pt modelId="{D100E652-B05B-4917-B80C-AD0EE8DA6783}" type="parTrans" cxnId="{EF2B1424-B1CB-4B18-8023-565264A6811F}">
      <dgm:prSet/>
      <dgm:spPr/>
      <dgm:t>
        <a:bodyPr/>
        <a:lstStyle/>
        <a:p>
          <a:endParaRPr lang="en-US" sz="1300">
            <a:latin typeface="Geist" panose="020B0604020202020204" charset="0"/>
            <a:cs typeface="Geist" panose="020B0604020202020204" charset="0"/>
          </a:endParaRPr>
        </a:p>
      </dgm:t>
    </dgm:pt>
    <dgm:pt modelId="{879C1534-5F48-4EB6-A501-2045D79A489B}" type="sibTrans" cxnId="{EF2B1424-B1CB-4B18-8023-565264A6811F}">
      <dgm:prSet/>
      <dgm:spPr/>
      <dgm:t>
        <a:bodyPr/>
        <a:lstStyle/>
        <a:p>
          <a:endParaRPr lang="en-US" sz="1300">
            <a:latin typeface="Geist" panose="020B0604020202020204" charset="0"/>
            <a:cs typeface="Geist" panose="020B0604020202020204" charset="0"/>
          </a:endParaRPr>
        </a:p>
      </dgm:t>
    </dgm:pt>
    <dgm:pt modelId="{1EFB18CB-5C56-42C3-8696-265A5FF0271D}">
      <dgm:prSet custT="1"/>
      <dgm:spPr/>
      <dgm:t>
        <a:bodyPr/>
        <a:lstStyle/>
        <a:p>
          <a:r>
            <a:rPr lang="ro-RO" sz="1300" dirty="0">
              <a:latin typeface="Geist" panose="020B0604020202020204" charset="0"/>
              <a:cs typeface="Geist" panose="020B0604020202020204" charset="0"/>
            </a:rPr>
            <a:t>flexibilitatea comportamentală</a:t>
          </a:r>
          <a:endParaRPr lang="en-US" sz="1300" dirty="0">
            <a:latin typeface="Geist" panose="020B0604020202020204" charset="0"/>
            <a:cs typeface="Geist" panose="020B0604020202020204" charset="0"/>
          </a:endParaRPr>
        </a:p>
      </dgm:t>
    </dgm:pt>
    <dgm:pt modelId="{D20AB359-6497-48CF-BF45-42BDB39242F3}" type="parTrans" cxnId="{821317DA-A570-49BF-9CB4-813593477617}">
      <dgm:prSet/>
      <dgm:spPr/>
      <dgm:t>
        <a:bodyPr/>
        <a:lstStyle/>
        <a:p>
          <a:endParaRPr lang="en-US" sz="1300">
            <a:latin typeface="Geist" panose="020B0604020202020204" charset="0"/>
            <a:cs typeface="Geist" panose="020B0604020202020204" charset="0"/>
          </a:endParaRPr>
        </a:p>
      </dgm:t>
    </dgm:pt>
    <dgm:pt modelId="{92ABFD82-4247-4659-AF5E-D002B0059F4D}" type="sibTrans" cxnId="{821317DA-A570-49BF-9CB4-813593477617}">
      <dgm:prSet/>
      <dgm:spPr/>
      <dgm:t>
        <a:bodyPr/>
        <a:lstStyle/>
        <a:p>
          <a:endParaRPr lang="en-US" sz="1300">
            <a:latin typeface="Geist" panose="020B0604020202020204" charset="0"/>
            <a:cs typeface="Geist" panose="020B0604020202020204" charset="0"/>
          </a:endParaRPr>
        </a:p>
      </dgm:t>
    </dgm:pt>
    <dgm:pt modelId="{471693CC-7CC3-4A79-9BE9-9DE096278BC2}">
      <dgm:prSet custT="1"/>
      <dgm:spPr/>
      <dgm:t>
        <a:bodyPr/>
        <a:lstStyle/>
        <a:p>
          <a:r>
            <a:rPr lang="ro-RO" sz="1300" dirty="0">
              <a:latin typeface="Geist" panose="020B0604020202020204" charset="0"/>
              <a:cs typeface="Geist" panose="020B0604020202020204" charset="0"/>
            </a:rPr>
            <a:t>relația cu ceilalți</a:t>
          </a:r>
          <a:endParaRPr lang="en-US" sz="1300" dirty="0">
            <a:latin typeface="Geist" panose="020B0604020202020204" charset="0"/>
            <a:cs typeface="Geist" panose="020B0604020202020204" charset="0"/>
          </a:endParaRPr>
        </a:p>
      </dgm:t>
    </dgm:pt>
    <dgm:pt modelId="{F1FCDE24-0754-4BC0-A5DA-DAB1CBE6E5CC}" type="parTrans" cxnId="{C9726207-E9EB-4BB9-99F2-884EE341B1F3}">
      <dgm:prSet/>
      <dgm:spPr/>
      <dgm:t>
        <a:bodyPr/>
        <a:lstStyle/>
        <a:p>
          <a:endParaRPr lang="en-US" sz="1300">
            <a:latin typeface="Geist" panose="020B0604020202020204" charset="0"/>
            <a:cs typeface="Geist" panose="020B0604020202020204" charset="0"/>
          </a:endParaRPr>
        </a:p>
      </dgm:t>
    </dgm:pt>
    <dgm:pt modelId="{65FD2535-17DD-4205-BE8B-8F00C487CE8E}" type="sibTrans" cxnId="{C9726207-E9EB-4BB9-99F2-884EE341B1F3}">
      <dgm:prSet/>
      <dgm:spPr/>
      <dgm:t>
        <a:bodyPr/>
        <a:lstStyle/>
        <a:p>
          <a:endParaRPr lang="en-US" sz="1300">
            <a:latin typeface="Geist" panose="020B0604020202020204" charset="0"/>
            <a:cs typeface="Geist" panose="020B0604020202020204" charset="0"/>
          </a:endParaRPr>
        </a:p>
      </dgm:t>
    </dgm:pt>
    <dgm:pt modelId="{BB5D7C23-4494-4CD0-A4BE-54106ADD0DF6}">
      <dgm:prSet custT="1"/>
      <dgm:spPr/>
      <dgm:t>
        <a:bodyPr/>
        <a:lstStyle/>
        <a:p>
          <a:r>
            <a:rPr lang="ro-RO" sz="1300" dirty="0">
              <a:latin typeface="Geist" panose="020B0604020202020204" charset="0"/>
              <a:cs typeface="Geist" panose="020B0604020202020204" charset="0"/>
            </a:rPr>
            <a:t>utilizarea spațiului</a:t>
          </a:r>
          <a:endParaRPr lang="en-US" sz="1300" dirty="0">
            <a:latin typeface="Geist" panose="020B0604020202020204" charset="0"/>
            <a:cs typeface="Geist" panose="020B0604020202020204" charset="0"/>
          </a:endParaRPr>
        </a:p>
      </dgm:t>
    </dgm:pt>
    <dgm:pt modelId="{11CEBAEF-3230-4C63-ADC4-05630B8AD21A}" type="parTrans" cxnId="{CFD257D6-3D5D-4F74-93C7-28B8A92005B0}">
      <dgm:prSet/>
      <dgm:spPr/>
      <dgm:t>
        <a:bodyPr/>
        <a:lstStyle/>
        <a:p>
          <a:endParaRPr lang="en-US" sz="1300">
            <a:latin typeface="Geist" panose="020B0604020202020204" charset="0"/>
            <a:cs typeface="Geist" panose="020B0604020202020204" charset="0"/>
          </a:endParaRPr>
        </a:p>
      </dgm:t>
    </dgm:pt>
    <dgm:pt modelId="{7E07DDBB-23CF-4DA4-B95D-9FFBA249865C}" type="sibTrans" cxnId="{CFD257D6-3D5D-4F74-93C7-28B8A92005B0}">
      <dgm:prSet/>
      <dgm:spPr/>
      <dgm:t>
        <a:bodyPr/>
        <a:lstStyle/>
        <a:p>
          <a:endParaRPr lang="en-US" sz="1300">
            <a:latin typeface="Geist" panose="020B0604020202020204" charset="0"/>
            <a:cs typeface="Geist" panose="020B0604020202020204" charset="0"/>
          </a:endParaRPr>
        </a:p>
      </dgm:t>
    </dgm:pt>
    <dgm:pt modelId="{5B7166C8-3F41-40C5-8377-765FF01BC498}" type="pres">
      <dgm:prSet presAssocID="{B872B189-965E-4150-BB7E-DA0831D05515}" presName="diagram" presStyleCnt="0">
        <dgm:presLayoutVars>
          <dgm:dir/>
          <dgm:resizeHandles val="exact"/>
        </dgm:presLayoutVars>
      </dgm:prSet>
      <dgm:spPr/>
    </dgm:pt>
    <dgm:pt modelId="{BC1E91F8-5278-4AE7-989E-C5ADF7F6D04E}" type="pres">
      <dgm:prSet presAssocID="{73DF1C7E-4FCE-4639-9F54-F0B6876F1D1B}" presName="node" presStyleLbl="node1" presStyleIdx="0" presStyleCnt="9">
        <dgm:presLayoutVars>
          <dgm:bulletEnabled val="1"/>
        </dgm:presLayoutVars>
      </dgm:prSet>
      <dgm:spPr/>
    </dgm:pt>
    <dgm:pt modelId="{27C1B3B6-75D7-426C-8B4E-F9BF9703F6D2}" type="pres">
      <dgm:prSet presAssocID="{25453E0F-BFAF-4628-8AB9-1F506F7C33C8}" presName="sibTrans" presStyleCnt="0"/>
      <dgm:spPr/>
    </dgm:pt>
    <dgm:pt modelId="{922B7A9D-A487-4CC9-AD81-A15B0ED16727}" type="pres">
      <dgm:prSet presAssocID="{3E7A5DD3-6268-4271-99FF-430D634F677E}" presName="node" presStyleLbl="node1" presStyleIdx="1" presStyleCnt="9" custLinFactNeighborX="-1477">
        <dgm:presLayoutVars>
          <dgm:bulletEnabled val="1"/>
        </dgm:presLayoutVars>
      </dgm:prSet>
      <dgm:spPr/>
    </dgm:pt>
    <dgm:pt modelId="{658D315B-D7D3-4C8A-A03D-A81A98D00CF8}" type="pres">
      <dgm:prSet presAssocID="{26141146-57E8-4A7F-9E0D-B24ACDAF3A75}" presName="sibTrans" presStyleCnt="0"/>
      <dgm:spPr/>
    </dgm:pt>
    <dgm:pt modelId="{3742A127-FF4F-4055-B485-E5E3FBF5DE38}" type="pres">
      <dgm:prSet presAssocID="{DE7E6110-EF0E-4BA0-BE71-C8755AE4CFD4}" presName="node" presStyleLbl="node1" presStyleIdx="2" presStyleCnt="9">
        <dgm:presLayoutVars>
          <dgm:bulletEnabled val="1"/>
        </dgm:presLayoutVars>
      </dgm:prSet>
      <dgm:spPr/>
    </dgm:pt>
    <dgm:pt modelId="{F4583B4F-705F-48D5-BF42-8E489F033F2A}" type="pres">
      <dgm:prSet presAssocID="{28D5C35A-A3DA-416B-A464-BAA2E29F7168}" presName="sibTrans" presStyleCnt="0"/>
      <dgm:spPr/>
    </dgm:pt>
    <dgm:pt modelId="{635C3288-ACB9-4F6A-B10D-7D2F55C3B9A5}" type="pres">
      <dgm:prSet presAssocID="{829FD266-BC01-4FC5-B1A0-2AA2D4EE93A6}" presName="node" presStyleLbl="node1" presStyleIdx="3" presStyleCnt="9">
        <dgm:presLayoutVars>
          <dgm:bulletEnabled val="1"/>
        </dgm:presLayoutVars>
      </dgm:prSet>
      <dgm:spPr/>
    </dgm:pt>
    <dgm:pt modelId="{5A69760E-E84F-4223-8304-F71AD4F77F7F}" type="pres">
      <dgm:prSet presAssocID="{3633C120-DEE7-43E0-859A-EAE49E61C813}" presName="sibTrans" presStyleCnt="0"/>
      <dgm:spPr/>
    </dgm:pt>
    <dgm:pt modelId="{B273ECCE-303A-4713-BB1B-9C0891C78FF1}" type="pres">
      <dgm:prSet presAssocID="{40474580-3408-41F8-B975-1CC4373B3AEA}" presName="node" presStyleLbl="node1" presStyleIdx="4" presStyleCnt="9">
        <dgm:presLayoutVars>
          <dgm:bulletEnabled val="1"/>
        </dgm:presLayoutVars>
      </dgm:prSet>
      <dgm:spPr/>
    </dgm:pt>
    <dgm:pt modelId="{3F26FA65-B046-44AF-9F3A-9E95F56CE639}" type="pres">
      <dgm:prSet presAssocID="{7B10CAEC-5D3D-4D88-8648-EF54247EDC88}" presName="sibTrans" presStyleCnt="0"/>
      <dgm:spPr/>
    </dgm:pt>
    <dgm:pt modelId="{19F53545-962B-405B-84A4-084B88FBF491}" type="pres">
      <dgm:prSet presAssocID="{BB5D7C23-4494-4CD0-A4BE-54106ADD0DF6}" presName="node" presStyleLbl="node1" presStyleIdx="5" presStyleCnt="9">
        <dgm:presLayoutVars>
          <dgm:bulletEnabled val="1"/>
        </dgm:presLayoutVars>
      </dgm:prSet>
      <dgm:spPr/>
    </dgm:pt>
    <dgm:pt modelId="{52081AAD-4676-4CCC-8286-65EE926DEB7F}" type="pres">
      <dgm:prSet presAssocID="{7E07DDBB-23CF-4DA4-B95D-9FFBA249865C}" presName="sibTrans" presStyleCnt="0"/>
      <dgm:spPr/>
    </dgm:pt>
    <dgm:pt modelId="{8D7E354E-DF10-4C55-8291-540C6BE7C6C5}" type="pres">
      <dgm:prSet presAssocID="{471693CC-7CC3-4A79-9BE9-9DE096278BC2}" presName="node" presStyleLbl="node1" presStyleIdx="6" presStyleCnt="9">
        <dgm:presLayoutVars>
          <dgm:bulletEnabled val="1"/>
        </dgm:presLayoutVars>
      </dgm:prSet>
      <dgm:spPr/>
    </dgm:pt>
    <dgm:pt modelId="{01268EF5-0382-4FAA-AFED-2E378D4C181C}" type="pres">
      <dgm:prSet presAssocID="{65FD2535-17DD-4205-BE8B-8F00C487CE8E}" presName="sibTrans" presStyleCnt="0"/>
      <dgm:spPr/>
    </dgm:pt>
    <dgm:pt modelId="{A8977D86-92F6-40C0-A15C-0D1E3C6BED37}" type="pres">
      <dgm:prSet presAssocID="{1EFB18CB-5C56-42C3-8696-265A5FF0271D}" presName="node" presStyleLbl="node1" presStyleIdx="7" presStyleCnt="9">
        <dgm:presLayoutVars>
          <dgm:bulletEnabled val="1"/>
        </dgm:presLayoutVars>
      </dgm:prSet>
      <dgm:spPr/>
    </dgm:pt>
    <dgm:pt modelId="{37FD7702-17BB-462B-850F-9B4CB51936F8}" type="pres">
      <dgm:prSet presAssocID="{92ABFD82-4247-4659-AF5E-D002B0059F4D}" presName="sibTrans" presStyleCnt="0"/>
      <dgm:spPr/>
    </dgm:pt>
    <dgm:pt modelId="{62049D0D-DE61-44AB-8E59-F45180E8AD47}" type="pres">
      <dgm:prSet presAssocID="{D35B1325-6D8F-4983-A1F4-5958F1720D91}" presName="node" presStyleLbl="node1" presStyleIdx="8" presStyleCnt="9">
        <dgm:presLayoutVars>
          <dgm:bulletEnabled val="1"/>
        </dgm:presLayoutVars>
      </dgm:prSet>
      <dgm:spPr/>
    </dgm:pt>
  </dgm:ptLst>
  <dgm:cxnLst>
    <dgm:cxn modelId="{86F0F800-005F-4E66-878B-85B82EA02014}" type="presOf" srcId="{471693CC-7CC3-4A79-9BE9-9DE096278BC2}" destId="{8D7E354E-DF10-4C55-8291-540C6BE7C6C5}" srcOrd="0" destOrd="0" presId="urn:microsoft.com/office/officeart/2005/8/layout/default"/>
    <dgm:cxn modelId="{C9726207-E9EB-4BB9-99F2-884EE341B1F3}" srcId="{B872B189-965E-4150-BB7E-DA0831D05515}" destId="{471693CC-7CC3-4A79-9BE9-9DE096278BC2}" srcOrd="6" destOrd="0" parTransId="{F1FCDE24-0754-4BC0-A5DA-DAB1CBE6E5CC}" sibTransId="{65FD2535-17DD-4205-BE8B-8F00C487CE8E}"/>
    <dgm:cxn modelId="{3A3EB11C-5BE2-4CC9-9E03-7D1FE8500324}" srcId="{B872B189-965E-4150-BB7E-DA0831D05515}" destId="{40474580-3408-41F8-B975-1CC4373B3AEA}" srcOrd="4" destOrd="0" parTransId="{5472E83A-545C-4616-B388-084A94460AAA}" sibTransId="{7B10CAEC-5D3D-4D88-8648-EF54247EDC88}"/>
    <dgm:cxn modelId="{EF2B1424-B1CB-4B18-8023-565264A6811F}" srcId="{B872B189-965E-4150-BB7E-DA0831D05515}" destId="{D35B1325-6D8F-4983-A1F4-5958F1720D91}" srcOrd="8" destOrd="0" parTransId="{D100E652-B05B-4917-B80C-AD0EE8DA6783}" sibTransId="{879C1534-5F48-4EB6-A501-2045D79A489B}"/>
    <dgm:cxn modelId="{6E9D2B31-CFF5-467B-AAAD-7FA9EF0957BC}" type="presOf" srcId="{40474580-3408-41F8-B975-1CC4373B3AEA}" destId="{B273ECCE-303A-4713-BB1B-9C0891C78FF1}" srcOrd="0" destOrd="0" presId="urn:microsoft.com/office/officeart/2005/8/layout/default"/>
    <dgm:cxn modelId="{AA508F33-C602-4D9F-8653-85615C62EBA2}" srcId="{B872B189-965E-4150-BB7E-DA0831D05515}" destId="{3E7A5DD3-6268-4271-99FF-430D634F677E}" srcOrd="1" destOrd="0" parTransId="{39C6C735-9B1D-41EC-9D86-5291147AEF8D}" sibTransId="{26141146-57E8-4A7F-9E0D-B24ACDAF3A75}"/>
    <dgm:cxn modelId="{66A7C634-750F-4586-981E-AD83A54CF0E2}" type="presOf" srcId="{D35B1325-6D8F-4983-A1F4-5958F1720D91}" destId="{62049D0D-DE61-44AB-8E59-F45180E8AD47}" srcOrd="0" destOrd="0" presId="urn:microsoft.com/office/officeart/2005/8/layout/default"/>
    <dgm:cxn modelId="{B028D634-2552-4CC2-B8C3-EF65CE7B025C}" srcId="{B872B189-965E-4150-BB7E-DA0831D05515}" destId="{829FD266-BC01-4FC5-B1A0-2AA2D4EE93A6}" srcOrd="3" destOrd="0" parTransId="{27F42DC7-B1E8-457E-A193-1C52EF92AC96}" sibTransId="{3633C120-DEE7-43E0-859A-EAE49E61C813}"/>
    <dgm:cxn modelId="{376EE33F-9449-42EC-A642-FF7EC9AA4D1F}" srcId="{B872B189-965E-4150-BB7E-DA0831D05515}" destId="{73DF1C7E-4FCE-4639-9F54-F0B6876F1D1B}" srcOrd="0" destOrd="0" parTransId="{DBA535B6-EA70-4010-BFBC-B5A456F1DCC4}" sibTransId="{25453E0F-BFAF-4628-8AB9-1F506F7C33C8}"/>
    <dgm:cxn modelId="{E8F25E65-E5E7-4A57-925F-92A16300C4F2}" type="presOf" srcId="{1EFB18CB-5C56-42C3-8696-265A5FF0271D}" destId="{A8977D86-92F6-40C0-A15C-0D1E3C6BED37}" srcOrd="0" destOrd="0" presId="urn:microsoft.com/office/officeart/2005/8/layout/default"/>
    <dgm:cxn modelId="{34E3DC74-49F7-45AC-A90D-7CA9EA923799}" srcId="{B872B189-965E-4150-BB7E-DA0831D05515}" destId="{DE7E6110-EF0E-4BA0-BE71-C8755AE4CFD4}" srcOrd="2" destOrd="0" parTransId="{0F282014-4356-4C0F-9CDF-EAC458B4254B}" sibTransId="{28D5C35A-A3DA-416B-A464-BAA2E29F7168}"/>
    <dgm:cxn modelId="{1C134057-5500-4348-A081-9CC9F1883C32}" type="presOf" srcId="{829FD266-BC01-4FC5-B1A0-2AA2D4EE93A6}" destId="{635C3288-ACB9-4F6A-B10D-7D2F55C3B9A5}" srcOrd="0" destOrd="0" presId="urn:microsoft.com/office/officeart/2005/8/layout/default"/>
    <dgm:cxn modelId="{A4496589-48EA-4B24-AE2D-499221A2A252}" type="presOf" srcId="{B872B189-965E-4150-BB7E-DA0831D05515}" destId="{5B7166C8-3F41-40C5-8377-765FF01BC498}" srcOrd="0" destOrd="0" presId="urn:microsoft.com/office/officeart/2005/8/layout/default"/>
    <dgm:cxn modelId="{70779AAF-CC93-4800-A4F6-B37BFCEDCDFE}" type="presOf" srcId="{3E7A5DD3-6268-4271-99FF-430D634F677E}" destId="{922B7A9D-A487-4CC9-AD81-A15B0ED16727}" srcOrd="0" destOrd="0" presId="urn:microsoft.com/office/officeart/2005/8/layout/default"/>
    <dgm:cxn modelId="{65EC59B5-6A69-430D-A111-2FFDC1E316D9}" type="presOf" srcId="{73DF1C7E-4FCE-4639-9F54-F0B6876F1D1B}" destId="{BC1E91F8-5278-4AE7-989E-C5ADF7F6D04E}" srcOrd="0" destOrd="0" presId="urn:microsoft.com/office/officeart/2005/8/layout/default"/>
    <dgm:cxn modelId="{CFD257D6-3D5D-4F74-93C7-28B8A92005B0}" srcId="{B872B189-965E-4150-BB7E-DA0831D05515}" destId="{BB5D7C23-4494-4CD0-A4BE-54106ADD0DF6}" srcOrd="5" destOrd="0" parTransId="{11CEBAEF-3230-4C63-ADC4-05630B8AD21A}" sibTransId="{7E07DDBB-23CF-4DA4-B95D-9FFBA249865C}"/>
    <dgm:cxn modelId="{821317DA-A570-49BF-9CB4-813593477617}" srcId="{B872B189-965E-4150-BB7E-DA0831D05515}" destId="{1EFB18CB-5C56-42C3-8696-265A5FF0271D}" srcOrd="7" destOrd="0" parTransId="{D20AB359-6497-48CF-BF45-42BDB39242F3}" sibTransId="{92ABFD82-4247-4659-AF5E-D002B0059F4D}"/>
    <dgm:cxn modelId="{B7BF34F0-6723-49C0-8472-0ABFA1D2642A}" type="presOf" srcId="{BB5D7C23-4494-4CD0-A4BE-54106ADD0DF6}" destId="{19F53545-962B-405B-84A4-084B88FBF491}" srcOrd="0" destOrd="0" presId="urn:microsoft.com/office/officeart/2005/8/layout/default"/>
    <dgm:cxn modelId="{C573FCF2-C4DE-4624-9C37-A00F4B6BB2B6}" type="presOf" srcId="{DE7E6110-EF0E-4BA0-BE71-C8755AE4CFD4}" destId="{3742A127-FF4F-4055-B485-E5E3FBF5DE38}" srcOrd="0" destOrd="0" presId="urn:microsoft.com/office/officeart/2005/8/layout/default"/>
    <dgm:cxn modelId="{2FEF98ED-32B7-41EF-A5A4-AC7878A5A213}" type="presParOf" srcId="{5B7166C8-3F41-40C5-8377-765FF01BC498}" destId="{BC1E91F8-5278-4AE7-989E-C5ADF7F6D04E}" srcOrd="0" destOrd="0" presId="urn:microsoft.com/office/officeart/2005/8/layout/default"/>
    <dgm:cxn modelId="{295D3C60-F0D3-4D8B-9A3F-0849DBF9191D}" type="presParOf" srcId="{5B7166C8-3F41-40C5-8377-765FF01BC498}" destId="{27C1B3B6-75D7-426C-8B4E-F9BF9703F6D2}" srcOrd="1" destOrd="0" presId="urn:microsoft.com/office/officeart/2005/8/layout/default"/>
    <dgm:cxn modelId="{C024AEFB-28CC-4165-B93B-3E01C863ED15}" type="presParOf" srcId="{5B7166C8-3F41-40C5-8377-765FF01BC498}" destId="{922B7A9D-A487-4CC9-AD81-A15B0ED16727}" srcOrd="2" destOrd="0" presId="urn:microsoft.com/office/officeart/2005/8/layout/default"/>
    <dgm:cxn modelId="{2D88FBCA-0E7A-457D-9C6D-C238887AB85D}" type="presParOf" srcId="{5B7166C8-3F41-40C5-8377-765FF01BC498}" destId="{658D315B-D7D3-4C8A-A03D-A81A98D00CF8}" srcOrd="3" destOrd="0" presId="urn:microsoft.com/office/officeart/2005/8/layout/default"/>
    <dgm:cxn modelId="{47C44B0C-78E1-441D-A0BE-C0EE785E82BD}" type="presParOf" srcId="{5B7166C8-3F41-40C5-8377-765FF01BC498}" destId="{3742A127-FF4F-4055-B485-E5E3FBF5DE38}" srcOrd="4" destOrd="0" presId="urn:microsoft.com/office/officeart/2005/8/layout/default"/>
    <dgm:cxn modelId="{7FF8402B-213F-4A9D-A0A6-0BA1DE96E993}" type="presParOf" srcId="{5B7166C8-3F41-40C5-8377-765FF01BC498}" destId="{F4583B4F-705F-48D5-BF42-8E489F033F2A}" srcOrd="5" destOrd="0" presId="urn:microsoft.com/office/officeart/2005/8/layout/default"/>
    <dgm:cxn modelId="{7F66B2E2-A565-4D09-8702-B79B50E43D12}" type="presParOf" srcId="{5B7166C8-3F41-40C5-8377-765FF01BC498}" destId="{635C3288-ACB9-4F6A-B10D-7D2F55C3B9A5}" srcOrd="6" destOrd="0" presId="urn:microsoft.com/office/officeart/2005/8/layout/default"/>
    <dgm:cxn modelId="{5A3B6BB1-AAD6-4C31-9771-33FA1F8B32B3}" type="presParOf" srcId="{5B7166C8-3F41-40C5-8377-765FF01BC498}" destId="{5A69760E-E84F-4223-8304-F71AD4F77F7F}" srcOrd="7" destOrd="0" presId="urn:microsoft.com/office/officeart/2005/8/layout/default"/>
    <dgm:cxn modelId="{3CF2A9FF-FB1E-4881-ACE1-43993C08185A}" type="presParOf" srcId="{5B7166C8-3F41-40C5-8377-765FF01BC498}" destId="{B273ECCE-303A-4713-BB1B-9C0891C78FF1}" srcOrd="8" destOrd="0" presId="urn:microsoft.com/office/officeart/2005/8/layout/default"/>
    <dgm:cxn modelId="{F718DE71-B7E6-4DF7-A44C-72A0898A9C5C}" type="presParOf" srcId="{5B7166C8-3F41-40C5-8377-765FF01BC498}" destId="{3F26FA65-B046-44AF-9F3A-9E95F56CE639}" srcOrd="9" destOrd="0" presId="urn:microsoft.com/office/officeart/2005/8/layout/default"/>
    <dgm:cxn modelId="{9FE4C6C7-FF36-4233-93E5-958FECCE5D65}" type="presParOf" srcId="{5B7166C8-3F41-40C5-8377-765FF01BC498}" destId="{19F53545-962B-405B-84A4-084B88FBF491}" srcOrd="10" destOrd="0" presId="urn:microsoft.com/office/officeart/2005/8/layout/default"/>
    <dgm:cxn modelId="{9D130F9E-3493-4043-ABF3-79306078F8E8}" type="presParOf" srcId="{5B7166C8-3F41-40C5-8377-765FF01BC498}" destId="{52081AAD-4676-4CCC-8286-65EE926DEB7F}" srcOrd="11" destOrd="0" presId="urn:microsoft.com/office/officeart/2005/8/layout/default"/>
    <dgm:cxn modelId="{7BD1CFE7-98F2-4BDE-8300-537F10D53AAD}" type="presParOf" srcId="{5B7166C8-3F41-40C5-8377-765FF01BC498}" destId="{8D7E354E-DF10-4C55-8291-540C6BE7C6C5}" srcOrd="12" destOrd="0" presId="urn:microsoft.com/office/officeart/2005/8/layout/default"/>
    <dgm:cxn modelId="{CEC653F2-A349-43F7-8799-481744825ECE}" type="presParOf" srcId="{5B7166C8-3F41-40C5-8377-765FF01BC498}" destId="{01268EF5-0382-4FAA-AFED-2E378D4C181C}" srcOrd="13" destOrd="0" presId="urn:microsoft.com/office/officeart/2005/8/layout/default"/>
    <dgm:cxn modelId="{FF48BA39-808B-4C1B-8333-2F6A385B5BCA}" type="presParOf" srcId="{5B7166C8-3F41-40C5-8377-765FF01BC498}" destId="{A8977D86-92F6-40C0-A15C-0D1E3C6BED37}" srcOrd="14" destOrd="0" presId="urn:microsoft.com/office/officeart/2005/8/layout/default"/>
    <dgm:cxn modelId="{37E3ABD5-D128-480B-A678-1267955A80B0}" type="presParOf" srcId="{5B7166C8-3F41-40C5-8377-765FF01BC498}" destId="{37FD7702-17BB-462B-850F-9B4CB51936F8}" srcOrd="15" destOrd="0" presId="urn:microsoft.com/office/officeart/2005/8/layout/default"/>
    <dgm:cxn modelId="{DE495E59-945E-41FC-AC2A-4F1C2493764F}" type="presParOf" srcId="{5B7166C8-3F41-40C5-8377-765FF01BC498}" destId="{62049D0D-DE61-44AB-8E59-F45180E8AD47}"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BE15A03-C709-4FC2-8003-5B119B453B3F}" type="doc">
      <dgm:prSet loTypeId="urn:microsoft.com/office/officeart/2005/8/layout/radial1" loCatId="cycle" qsTypeId="urn:microsoft.com/office/officeart/2005/8/quickstyle/3d1" qsCatId="3D" csTypeId="urn:microsoft.com/office/officeart/2005/8/colors/colorful4" csCatId="colorful" phldr="1"/>
      <dgm:spPr/>
      <dgm:t>
        <a:bodyPr/>
        <a:lstStyle/>
        <a:p>
          <a:endParaRPr lang="en-US"/>
        </a:p>
      </dgm:t>
    </dgm:pt>
    <dgm:pt modelId="{DF886EB4-1E3C-46C6-93B3-436FA771008B}">
      <dgm:prSet phldrT="[Text]" custT="1"/>
      <dgm:spPr/>
      <dgm:t>
        <a:bodyPr/>
        <a:lstStyle/>
        <a:p>
          <a:r>
            <a:rPr lang="ro-RO" sz="1300" dirty="0">
              <a:latin typeface="Giest"/>
            </a:rPr>
            <a:t>Exemple de exerciții</a:t>
          </a:r>
          <a:endParaRPr lang="en-US" sz="1300" dirty="0">
            <a:latin typeface="Giest"/>
          </a:endParaRPr>
        </a:p>
      </dgm:t>
    </dgm:pt>
    <dgm:pt modelId="{49186BDB-80C3-4371-BE1A-08A1A08B78FD}" type="parTrans" cxnId="{C43E8870-5B31-4F40-99F1-EDD65075DBFA}">
      <dgm:prSet/>
      <dgm:spPr/>
      <dgm:t>
        <a:bodyPr/>
        <a:lstStyle/>
        <a:p>
          <a:endParaRPr lang="en-US" sz="1300">
            <a:latin typeface="Giest"/>
          </a:endParaRPr>
        </a:p>
      </dgm:t>
    </dgm:pt>
    <dgm:pt modelId="{0E8581D4-1E7B-4812-9D91-C244A4F8FA6F}" type="sibTrans" cxnId="{C43E8870-5B31-4F40-99F1-EDD65075DBFA}">
      <dgm:prSet/>
      <dgm:spPr/>
      <dgm:t>
        <a:bodyPr/>
        <a:lstStyle/>
        <a:p>
          <a:endParaRPr lang="en-US" sz="1300">
            <a:latin typeface="Giest"/>
          </a:endParaRPr>
        </a:p>
      </dgm:t>
    </dgm:pt>
    <dgm:pt modelId="{A48DB186-EA04-4060-A462-D0016BC589BA}">
      <dgm:prSet phldrT="[Text]" custT="1"/>
      <dgm:spPr/>
      <dgm:t>
        <a:bodyPr/>
        <a:lstStyle/>
        <a:p>
          <a:r>
            <a:rPr lang="ro-RO" sz="1300" dirty="0">
              <a:latin typeface="Giest"/>
            </a:rPr>
            <a:t>attunement</a:t>
          </a:r>
          <a:endParaRPr lang="en-US" sz="1300" dirty="0">
            <a:latin typeface="Giest"/>
          </a:endParaRPr>
        </a:p>
      </dgm:t>
    </dgm:pt>
    <dgm:pt modelId="{F88204E3-368F-433F-BB4F-42CB971C20C0}" type="parTrans" cxnId="{55BF7888-A310-45CE-B4C6-DB25F31D5CD7}">
      <dgm:prSet custT="1"/>
      <dgm:spPr/>
      <dgm:t>
        <a:bodyPr/>
        <a:lstStyle/>
        <a:p>
          <a:endParaRPr lang="en-US" sz="1300">
            <a:latin typeface="Giest"/>
          </a:endParaRPr>
        </a:p>
      </dgm:t>
    </dgm:pt>
    <dgm:pt modelId="{C5EC79C7-C08B-4231-A442-BFA3D7D8E128}" type="sibTrans" cxnId="{55BF7888-A310-45CE-B4C6-DB25F31D5CD7}">
      <dgm:prSet/>
      <dgm:spPr/>
      <dgm:t>
        <a:bodyPr/>
        <a:lstStyle/>
        <a:p>
          <a:endParaRPr lang="en-US" sz="1300">
            <a:latin typeface="Giest"/>
          </a:endParaRPr>
        </a:p>
      </dgm:t>
    </dgm:pt>
    <dgm:pt modelId="{1835F337-25DF-49BD-8F48-51D8DD07FC2E}">
      <dgm:prSet phldrT="[Text]" custT="1"/>
      <dgm:spPr/>
      <dgm:t>
        <a:bodyPr/>
        <a:lstStyle/>
        <a:p>
          <a:r>
            <a:rPr lang="en-US" sz="1300" b="1">
              <a:latin typeface="Giest"/>
              <a:ea typeface="Patrick Hand" pitchFamily="34" charset="-122"/>
              <a:cs typeface="Geist" panose="020B0604020202020204" charset="0"/>
            </a:rPr>
            <a:t>mișcare pe muzică</a:t>
          </a:r>
          <a:r>
            <a:rPr lang="ro-RO" sz="1300" b="1">
              <a:latin typeface="Giest"/>
              <a:ea typeface="Patrick Hand" pitchFamily="34" charset="-122"/>
              <a:cs typeface="Geist" panose="020B0604020202020204" charset="0"/>
            </a:rPr>
            <a:t> </a:t>
          </a:r>
          <a:endParaRPr lang="en-US" sz="1300" dirty="0">
            <a:latin typeface="Giest"/>
          </a:endParaRPr>
        </a:p>
      </dgm:t>
    </dgm:pt>
    <dgm:pt modelId="{079B7831-0944-4C0C-BAC5-8175B86EF1D4}" type="parTrans" cxnId="{7AC8F41E-CB92-4A78-985D-6404DDD0B912}">
      <dgm:prSet custT="1"/>
      <dgm:spPr/>
      <dgm:t>
        <a:bodyPr/>
        <a:lstStyle/>
        <a:p>
          <a:endParaRPr lang="en-US" sz="1300">
            <a:latin typeface="Giest"/>
          </a:endParaRPr>
        </a:p>
      </dgm:t>
    </dgm:pt>
    <dgm:pt modelId="{EE7C5B0F-37B5-4705-A037-E0EBA3695E94}" type="sibTrans" cxnId="{7AC8F41E-CB92-4A78-985D-6404DDD0B912}">
      <dgm:prSet/>
      <dgm:spPr/>
      <dgm:t>
        <a:bodyPr/>
        <a:lstStyle/>
        <a:p>
          <a:endParaRPr lang="en-US" sz="1300">
            <a:latin typeface="Giest"/>
          </a:endParaRPr>
        </a:p>
      </dgm:t>
    </dgm:pt>
    <dgm:pt modelId="{11B95FF5-BC17-4BE2-9798-A3FE8CD2A7CB}">
      <dgm:prSet phldrT="[Text]" custT="1"/>
      <dgm:spPr/>
      <dgm:t>
        <a:bodyPr/>
        <a:lstStyle/>
        <a:p>
          <a:pPr>
            <a:buSzPct val="100000"/>
          </a:pPr>
          <a:r>
            <a:rPr lang="en-US" sz="1300" b="1">
              <a:latin typeface="Giest"/>
              <a:ea typeface="Patrick Hand" pitchFamily="34" charset="-122"/>
              <a:cs typeface="Geist" panose="020B0604020202020204" charset="0"/>
            </a:rPr>
            <a:t>exerciții de oglindire</a:t>
          </a:r>
          <a:endParaRPr lang="en-US" sz="1300" dirty="0">
            <a:latin typeface="Giest"/>
          </a:endParaRPr>
        </a:p>
      </dgm:t>
    </dgm:pt>
    <dgm:pt modelId="{F48C3809-7AC8-4560-9C7D-1AA2D6236725}" type="parTrans" cxnId="{D6CC28D1-46B1-4AFD-9A9B-495747CC85E9}">
      <dgm:prSet custT="1"/>
      <dgm:spPr/>
      <dgm:t>
        <a:bodyPr/>
        <a:lstStyle/>
        <a:p>
          <a:endParaRPr lang="en-US" sz="1300">
            <a:latin typeface="Giest"/>
          </a:endParaRPr>
        </a:p>
      </dgm:t>
    </dgm:pt>
    <dgm:pt modelId="{92E2A151-3F59-441A-BC89-079D728EDDEE}" type="sibTrans" cxnId="{D6CC28D1-46B1-4AFD-9A9B-495747CC85E9}">
      <dgm:prSet/>
      <dgm:spPr/>
      <dgm:t>
        <a:bodyPr/>
        <a:lstStyle/>
        <a:p>
          <a:endParaRPr lang="en-US" sz="1300">
            <a:latin typeface="Giest"/>
          </a:endParaRPr>
        </a:p>
      </dgm:t>
    </dgm:pt>
    <dgm:pt modelId="{957FE7A1-B55E-4858-B88B-FBADED6ADDD2}">
      <dgm:prSet phldrT="[Text]" custT="1"/>
      <dgm:spPr/>
      <dgm:t>
        <a:bodyPr/>
        <a:lstStyle/>
        <a:p>
          <a:pPr>
            <a:buSzPct val="100000"/>
          </a:pPr>
          <a:r>
            <a:rPr lang="en-US" sz="1300" b="1">
              <a:latin typeface="Giest"/>
              <a:ea typeface="Patrick Hand" pitchFamily="34" charset="-122"/>
              <a:cs typeface="Geist" panose="020B0604020202020204" charset="0"/>
            </a:rPr>
            <a:t>jocuri </a:t>
          </a:r>
          <a:r>
            <a:rPr lang="ro-RO" sz="1300" b="1">
              <a:latin typeface="Giest"/>
              <a:ea typeface="Patrick Hand" pitchFamily="34" charset="-122"/>
              <a:cs typeface="Geist" panose="020B0604020202020204" charset="0"/>
            </a:rPr>
            <a:t>d</a:t>
          </a:r>
          <a:r>
            <a:rPr lang="en-US" sz="1300" b="1">
              <a:latin typeface="Giest"/>
              <a:ea typeface="Patrick Hand" pitchFamily="34" charset="-122"/>
              <a:cs typeface="Geist" panose="020B0604020202020204" charset="0"/>
            </a:rPr>
            <a:t>e ritm</a:t>
          </a:r>
          <a:endParaRPr lang="en-US" sz="1300" dirty="0">
            <a:latin typeface="Giest"/>
          </a:endParaRPr>
        </a:p>
      </dgm:t>
    </dgm:pt>
    <dgm:pt modelId="{95F2765B-9BF6-449A-A890-1A839E259969}" type="parTrans" cxnId="{97433CAB-F618-44B2-BEE3-66EE127E15DC}">
      <dgm:prSet custT="1"/>
      <dgm:spPr/>
      <dgm:t>
        <a:bodyPr/>
        <a:lstStyle/>
        <a:p>
          <a:endParaRPr lang="en-US" sz="1300">
            <a:latin typeface="Giest"/>
          </a:endParaRPr>
        </a:p>
      </dgm:t>
    </dgm:pt>
    <dgm:pt modelId="{DA9DD4A7-8229-48DB-8258-D0D0A2ADAB9A}" type="sibTrans" cxnId="{97433CAB-F618-44B2-BEE3-66EE127E15DC}">
      <dgm:prSet/>
      <dgm:spPr/>
      <dgm:t>
        <a:bodyPr/>
        <a:lstStyle/>
        <a:p>
          <a:endParaRPr lang="en-US" sz="1300">
            <a:latin typeface="Giest"/>
          </a:endParaRPr>
        </a:p>
      </dgm:t>
    </dgm:pt>
    <dgm:pt modelId="{F7FBA390-C37E-427A-9486-F2C2F082B626}">
      <dgm:prSet custT="1"/>
      <dgm:spPr/>
      <dgm:t>
        <a:bodyPr/>
        <a:lstStyle/>
        <a:p>
          <a:r>
            <a:rPr lang="ro-RO" sz="1300" dirty="0">
              <a:latin typeface="Giest"/>
            </a:rPr>
            <a:t>dans creativ</a:t>
          </a:r>
          <a:endParaRPr lang="en-US" sz="1300" dirty="0">
            <a:latin typeface="Giest"/>
          </a:endParaRPr>
        </a:p>
      </dgm:t>
    </dgm:pt>
    <dgm:pt modelId="{E0F0BBEB-18B5-4EC5-9464-9AAF90CCBE0B}" type="parTrans" cxnId="{0CFEA079-E6A1-48C2-9F48-DA78D1AC4413}">
      <dgm:prSet custT="1"/>
      <dgm:spPr/>
      <dgm:t>
        <a:bodyPr/>
        <a:lstStyle/>
        <a:p>
          <a:endParaRPr lang="en-US" sz="1300">
            <a:latin typeface="Giest"/>
          </a:endParaRPr>
        </a:p>
      </dgm:t>
    </dgm:pt>
    <dgm:pt modelId="{1070DCCD-3C29-4AA7-A154-C191A9644E42}" type="sibTrans" cxnId="{0CFEA079-E6A1-48C2-9F48-DA78D1AC4413}">
      <dgm:prSet/>
      <dgm:spPr/>
      <dgm:t>
        <a:bodyPr/>
        <a:lstStyle/>
        <a:p>
          <a:endParaRPr lang="en-US" sz="1300">
            <a:latin typeface="Giest"/>
          </a:endParaRPr>
        </a:p>
      </dgm:t>
    </dgm:pt>
    <dgm:pt modelId="{C0306633-CD11-4644-8D75-2A735A719451}">
      <dgm:prSet custT="1"/>
      <dgm:spPr/>
      <dgm:t>
        <a:bodyPr/>
        <a:lstStyle/>
        <a:p>
          <a:r>
            <a:rPr lang="ro-RO" sz="1300" dirty="0">
              <a:latin typeface="Giest"/>
            </a:rPr>
            <a:t>exerciții de respirație</a:t>
          </a:r>
          <a:endParaRPr lang="en-US" sz="1300" dirty="0">
            <a:latin typeface="Giest"/>
          </a:endParaRPr>
        </a:p>
      </dgm:t>
    </dgm:pt>
    <dgm:pt modelId="{19F0CB20-89AA-42A6-B753-8CF1B2C6137C}" type="parTrans" cxnId="{8E77C7E0-1A4A-43AB-B4E5-9039143E1D78}">
      <dgm:prSet custT="1"/>
      <dgm:spPr/>
      <dgm:t>
        <a:bodyPr/>
        <a:lstStyle/>
        <a:p>
          <a:endParaRPr lang="en-US" sz="1300">
            <a:latin typeface="Giest"/>
          </a:endParaRPr>
        </a:p>
      </dgm:t>
    </dgm:pt>
    <dgm:pt modelId="{48B3907F-1906-44A0-9FDF-DFA23171E69C}" type="sibTrans" cxnId="{8E77C7E0-1A4A-43AB-B4E5-9039143E1D78}">
      <dgm:prSet/>
      <dgm:spPr/>
      <dgm:t>
        <a:bodyPr/>
        <a:lstStyle/>
        <a:p>
          <a:endParaRPr lang="en-US" sz="1300">
            <a:latin typeface="Giest"/>
          </a:endParaRPr>
        </a:p>
      </dgm:t>
    </dgm:pt>
    <dgm:pt modelId="{A5145013-6C99-4ADF-A200-9131CA1B0603}">
      <dgm:prSet custT="1"/>
      <dgm:spPr/>
      <dgm:t>
        <a:bodyPr/>
        <a:lstStyle/>
        <a:p>
          <a:r>
            <a:rPr lang="ro-RO" sz="1300" dirty="0">
              <a:latin typeface="Giest"/>
            </a:rPr>
            <a:t>improvizație ghidată</a:t>
          </a:r>
          <a:endParaRPr lang="en-US" sz="1300" dirty="0">
            <a:latin typeface="Giest"/>
          </a:endParaRPr>
        </a:p>
      </dgm:t>
    </dgm:pt>
    <dgm:pt modelId="{BB131E2C-2F69-428E-945F-CD0DBA00F84D}" type="parTrans" cxnId="{7C99C7A4-FFAB-4E14-B065-4B0CBB293D5C}">
      <dgm:prSet custT="1"/>
      <dgm:spPr/>
      <dgm:t>
        <a:bodyPr/>
        <a:lstStyle/>
        <a:p>
          <a:endParaRPr lang="en-US" sz="1300">
            <a:latin typeface="Giest"/>
          </a:endParaRPr>
        </a:p>
      </dgm:t>
    </dgm:pt>
    <dgm:pt modelId="{9E9221A1-653A-4DC7-A0E4-3632AB6A585B}" type="sibTrans" cxnId="{7C99C7A4-FFAB-4E14-B065-4B0CBB293D5C}">
      <dgm:prSet/>
      <dgm:spPr/>
      <dgm:t>
        <a:bodyPr/>
        <a:lstStyle/>
        <a:p>
          <a:endParaRPr lang="en-US" sz="1300">
            <a:latin typeface="Giest"/>
          </a:endParaRPr>
        </a:p>
      </dgm:t>
    </dgm:pt>
    <dgm:pt modelId="{C26F234F-9435-40F5-ADFE-F77B175ED6F9}" type="pres">
      <dgm:prSet presAssocID="{CBE15A03-C709-4FC2-8003-5B119B453B3F}" presName="cycle" presStyleCnt="0">
        <dgm:presLayoutVars>
          <dgm:chMax val="1"/>
          <dgm:dir/>
          <dgm:animLvl val="ctr"/>
          <dgm:resizeHandles val="exact"/>
        </dgm:presLayoutVars>
      </dgm:prSet>
      <dgm:spPr/>
    </dgm:pt>
    <dgm:pt modelId="{929D4E6D-EBC7-4E89-B033-92E9FC7836B4}" type="pres">
      <dgm:prSet presAssocID="{DF886EB4-1E3C-46C6-93B3-436FA771008B}" presName="centerShape" presStyleLbl="node0" presStyleIdx="0" presStyleCnt="1"/>
      <dgm:spPr/>
    </dgm:pt>
    <dgm:pt modelId="{D2EB48D9-D185-4A44-BB64-9820A6827057}" type="pres">
      <dgm:prSet presAssocID="{F88204E3-368F-433F-BB4F-42CB971C20C0}" presName="Name9" presStyleLbl="parChTrans1D2" presStyleIdx="0" presStyleCnt="7"/>
      <dgm:spPr/>
    </dgm:pt>
    <dgm:pt modelId="{6A49FEE1-B50E-46A9-BBBB-F6DFF77A11DB}" type="pres">
      <dgm:prSet presAssocID="{F88204E3-368F-433F-BB4F-42CB971C20C0}" presName="connTx" presStyleLbl="parChTrans1D2" presStyleIdx="0" presStyleCnt="7"/>
      <dgm:spPr/>
    </dgm:pt>
    <dgm:pt modelId="{9D0F6B57-5CF6-486F-B58E-E55C36CB3EE6}" type="pres">
      <dgm:prSet presAssocID="{A48DB186-EA04-4060-A462-D0016BC589BA}" presName="node" presStyleLbl="node1" presStyleIdx="0" presStyleCnt="7">
        <dgm:presLayoutVars>
          <dgm:bulletEnabled val="1"/>
        </dgm:presLayoutVars>
      </dgm:prSet>
      <dgm:spPr/>
    </dgm:pt>
    <dgm:pt modelId="{6D40EF33-98E3-4BA3-B84D-B1B58B59F337}" type="pres">
      <dgm:prSet presAssocID="{079B7831-0944-4C0C-BAC5-8175B86EF1D4}" presName="Name9" presStyleLbl="parChTrans1D2" presStyleIdx="1" presStyleCnt="7"/>
      <dgm:spPr/>
    </dgm:pt>
    <dgm:pt modelId="{0E5D34B0-F255-4E20-B1D1-75D928A95049}" type="pres">
      <dgm:prSet presAssocID="{079B7831-0944-4C0C-BAC5-8175B86EF1D4}" presName="connTx" presStyleLbl="parChTrans1D2" presStyleIdx="1" presStyleCnt="7"/>
      <dgm:spPr/>
    </dgm:pt>
    <dgm:pt modelId="{27667B4C-7E8C-4CDB-80AB-5BFA1FC63A6B}" type="pres">
      <dgm:prSet presAssocID="{1835F337-25DF-49BD-8F48-51D8DD07FC2E}" presName="node" presStyleLbl="node1" presStyleIdx="1" presStyleCnt="7">
        <dgm:presLayoutVars>
          <dgm:bulletEnabled val="1"/>
        </dgm:presLayoutVars>
      </dgm:prSet>
      <dgm:spPr/>
    </dgm:pt>
    <dgm:pt modelId="{AC5A3A63-D51A-4A1B-A3F2-936835E6D2F4}" type="pres">
      <dgm:prSet presAssocID="{F48C3809-7AC8-4560-9C7D-1AA2D6236725}" presName="Name9" presStyleLbl="parChTrans1D2" presStyleIdx="2" presStyleCnt="7"/>
      <dgm:spPr/>
    </dgm:pt>
    <dgm:pt modelId="{A733BB14-5F0E-448C-9756-B8FC176E0EA9}" type="pres">
      <dgm:prSet presAssocID="{F48C3809-7AC8-4560-9C7D-1AA2D6236725}" presName="connTx" presStyleLbl="parChTrans1D2" presStyleIdx="2" presStyleCnt="7"/>
      <dgm:spPr/>
    </dgm:pt>
    <dgm:pt modelId="{967AC785-A273-4FE8-8C18-A71BAF9C9C72}" type="pres">
      <dgm:prSet presAssocID="{11B95FF5-BC17-4BE2-9798-A3FE8CD2A7CB}" presName="node" presStyleLbl="node1" presStyleIdx="2" presStyleCnt="7">
        <dgm:presLayoutVars>
          <dgm:bulletEnabled val="1"/>
        </dgm:presLayoutVars>
      </dgm:prSet>
      <dgm:spPr/>
    </dgm:pt>
    <dgm:pt modelId="{596A1491-6992-4101-944F-6C62A4AB636D}" type="pres">
      <dgm:prSet presAssocID="{95F2765B-9BF6-449A-A890-1A839E259969}" presName="Name9" presStyleLbl="parChTrans1D2" presStyleIdx="3" presStyleCnt="7"/>
      <dgm:spPr/>
    </dgm:pt>
    <dgm:pt modelId="{0452019A-6F33-400F-B93F-B1C8B0A88101}" type="pres">
      <dgm:prSet presAssocID="{95F2765B-9BF6-449A-A890-1A839E259969}" presName="connTx" presStyleLbl="parChTrans1D2" presStyleIdx="3" presStyleCnt="7"/>
      <dgm:spPr/>
    </dgm:pt>
    <dgm:pt modelId="{849AB9D9-3F7D-42F7-A949-5C69704E61F0}" type="pres">
      <dgm:prSet presAssocID="{957FE7A1-B55E-4858-B88B-FBADED6ADDD2}" presName="node" presStyleLbl="node1" presStyleIdx="3" presStyleCnt="7" custRadScaleRad="101602" custRadScaleInc="810">
        <dgm:presLayoutVars>
          <dgm:bulletEnabled val="1"/>
        </dgm:presLayoutVars>
      </dgm:prSet>
      <dgm:spPr/>
    </dgm:pt>
    <dgm:pt modelId="{3EC1D6FD-F028-497E-98E3-374A810D5CDA}" type="pres">
      <dgm:prSet presAssocID="{E0F0BBEB-18B5-4EC5-9464-9AAF90CCBE0B}" presName="Name9" presStyleLbl="parChTrans1D2" presStyleIdx="4" presStyleCnt="7"/>
      <dgm:spPr/>
    </dgm:pt>
    <dgm:pt modelId="{AA4184DB-D106-4B4A-AB52-D058BF33F989}" type="pres">
      <dgm:prSet presAssocID="{E0F0BBEB-18B5-4EC5-9464-9AAF90CCBE0B}" presName="connTx" presStyleLbl="parChTrans1D2" presStyleIdx="4" presStyleCnt="7"/>
      <dgm:spPr/>
    </dgm:pt>
    <dgm:pt modelId="{BD2BE560-685F-4357-ACC2-F4398928FD7F}" type="pres">
      <dgm:prSet presAssocID="{F7FBA390-C37E-427A-9486-F2C2F082B626}" presName="node" presStyleLbl="node1" presStyleIdx="4" presStyleCnt="7" custRadScaleRad="98417" custRadScaleInc="4202">
        <dgm:presLayoutVars>
          <dgm:bulletEnabled val="1"/>
        </dgm:presLayoutVars>
      </dgm:prSet>
      <dgm:spPr/>
    </dgm:pt>
    <dgm:pt modelId="{ACDA3A78-1785-4492-8FF9-F4EE067FF33D}" type="pres">
      <dgm:prSet presAssocID="{19F0CB20-89AA-42A6-B753-8CF1B2C6137C}" presName="Name9" presStyleLbl="parChTrans1D2" presStyleIdx="5" presStyleCnt="7"/>
      <dgm:spPr/>
    </dgm:pt>
    <dgm:pt modelId="{FF9DEFE7-A1EC-4E0B-9A54-37694AA6255B}" type="pres">
      <dgm:prSet presAssocID="{19F0CB20-89AA-42A6-B753-8CF1B2C6137C}" presName="connTx" presStyleLbl="parChTrans1D2" presStyleIdx="5" presStyleCnt="7"/>
      <dgm:spPr/>
    </dgm:pt>
    <dgm:pt modelId="{7E05AC70-A797-4DD8-A31D-635956A1CA6D}" type="pres">
      <dgm:prSet presAssocID="{C0306633-CD11-4644-8D75-2A735A719451}" presName="node" presStyleLbl="node1" presStyleIdx="5" presStyleCnt="7" custRadScaleRad="98308" custRadScaleInc="937">
        <dgm:presLayoutVars>
          <dgm:bulletEnabled val="1"/>
        </dgm:presLayoutVars>
      </dgm:prSet>
      <dgm:spPr/>
    </dgm:pt>
    <dgm:pt modelId="{89BB7CBB-0BC9-4558-89CE-BB153955A0F5}" type="pres">
      <dgm:prSet presAssocID="{BB131E2C-2F69-428E-945F-CD0DBA00F84D}" presName="Name9" presStyleLbl="parChTrans1D2" presStyleIdx="6" presStyleCnt="7"/>
      <dgm:spPr/>
    </dgm:pt>
    <dgm:pt modelId="{5894F41E-9847-4813-AF71-504E61063FE5}" type="pres">
      <dgm:prSet presAssocID="{BB131E2C-2F69-428E-945F-CD0DBA00F84D}" presName="connTx" presStyleLbl="parChTrans1D2" presStyleIdx="6" presStyleCnt="7"/>
      <dgm:spPr/>
    </dgm:pt>
    <dgm:pt modelId="{822A6616-3225-4D89-8D7F-394DA0C6FE41}" type="pres">
      <dgm:prSet presAssocID="{A5145013-6C99-4ADF-A200-9131CA1B0603}" presName="node" presStyleLbl="node1" presStyleIdx="6" presStyleCnt="7">
        <dgm:presLayoutVars>
          <dgm:bulletEnabled val="1"/>
        </dgm:presLayoutVars>
      </dgm:prSet>
      <dgm:spPr/>
    </dgm:pt>
  </dgm:ptLst>
  <dgm:cxnLst>
    <dgm:cxn modelId="{7AC8F41E-CB92-4A78-985D-6404DDD0B912}" srcId="{DF886EB4-1E3C-46C6-93B3-436FA771008B}" destId="{1835F337-25DF-49BD-8F48-51D8DD07FC2E}" srcOrd="1" destOrd="0" parTransId="{079B7831-0944-4C0C-BAC5-8175B86EF1D4}" sibTransId="{EE7C5B0F-37B5-4705-A037-E0EBA3695E94}"/>
    <dgm:cxn modelId="{FEE9C124-A11C-477B-8698-C58A9A57953D}" type="presOf" srcId="{F88204E3-368F-433F-BB4F-42CB971C20C0}" destId="{6A49FEE1-B50E-46A9-BBBB-F6DFF77A11DB}" srcOrd="1" destOrd="0" presId="urn:microsoft.com/office/officeart/2005/8/layout/radial1"/>
    <dgm:cxn modelId="{E2147137-D35B-4B29-9AB0-80EF67020A7A}" type="presOf" srcId="{BB131E2C-2F69-428E-945F-CD0DBA00F84D}" destId="{89BB7CBB-0BC9-4558-89CE-BB153955A0F5}" srcOrd="0" destOrd="0" presId="urn:microsoft.com/office/officeart/2005/8/layout/radial1"/>
    <dgm:cxn modelId="{23685338-D406-4BD6-8041-4442AF321E11}" type="presOf" srcId="{F88204E3-368F-433F-BB4F-42CB971C20C0}" destId="{D2EB48D9-D185-4A44-BB64-9820A6827057}" srcOrd="0" destOrd="0" presId="urn:microsoft.com/office/officeart/2005/8/layout/radial1"/>
    <dgm:cxn modelId="{01A9983C-2485-46F8-9B7C-912DF91824E2}" type="presOf" srcId="{A48DB186-EA04-4060-A462-D0016BC589BA}" destId="{9D0F6B57-5CF6-486F-B58E-E55C36CB3EE6}" srcOrd="0" destOrd="0" presId="urn:microsoft.com/office/officeart/2005/8/layout/radial1"/>
    <dgm:cxn modelId="{45E0113E-985D-4EF3-B84C-1FAD1CB3D131}" type="presOf" srcId="{DF886EB4-1E3C-46C6-93B3-436FA771008B}" destId="{929D4E6D-EBC7-4E89-B033-92E9FC7836B4}" srcOrd="0" destOrd="0" presId="urn:microsoft.com/office/officeart/2005/8/layout/radial1"/>
    <dgm:cxn modelId="{EE843A64-6D85-4163-B738-85C7E4C20E82}" type="presOf" srcId="{957FE7A1-B55E-4858-B88B-FBADED6ADDD2}" destId="{849AB9D9-3F7D-42F7-A949-5C69704E61F0}" srcOrd="0" destOrd="0" presId="urn:microsoft.com/office/officeart/2005/8/layout/radial1"/>
    <dgm:cxn modelId="{5069006A-AD27-4225-BCEC-D01A5CD1B1CC}" type="presOf" srcId="{079B7831-0944-4C0C-BAC5-8175B86EF1D4}" destId="{6D40EF33-98E3-4BA3-B84D-B1B58B59F337}" srcOrd="0" destOrd="0" presId="urn:microsoft.com/office/officeart/2005/8/layout/radial1"/>
    <dgm:cxn modelId="{DCEB926A-A060-44C9-906A-35CA6906AC4A}" type="presOf" srcId="{95F2765B-9BF6-449A-A890-1A839E259969}" destId="{596A1491-6992-4101-944F-6C62A4AB636D}" srcOrd="0" destOrd="0" presId="urn:microsoft.com/office/officeart/2005/8/layout/radial1"/>
    <dgm:cxn modelId="{7DDE5C6F-9DC0-4D26-9BD8-8016CF742CD4}" type="presOf" srcId="{F48C3809-7AC8-4560-9C7D-1AA2D6236725}" destId="{A733BB14-5F0E-448C-9756-B8FC176E0EA9}" srcOrd="1" destOrd="0" presId="urn:microsoft.com/office/officeart/2005/8/layout/radial1"/>
    <dgm:cxn modelId="{F0344970-61A1-4B4F-8FD5-C0738DBDCB30}" type="presOf" srcId="{BB131E2C-2F69-428E-945F-CD0DBA00F84D}" destId="{5894F41E-9847-4813-AF71-504E61063FE5}" srcOrd="1" destOrd="0" presId="urn:microsoft.com/office/officeart/2005/8/layout/radial1"/>
    <dgm:cxn modelId="{C43E8870-5B31-4F40-99F1-EDD65075DBFA}" srcId="{CBE15A03-C709-4FC2-8003-5B119B453B3F}" destId="{DF886EB4-1E3C-46C6-93B3-436FA771008B}" srcOrd="0" destOrd="0" parTransId="{49186BDB-80C3-4371-BE1A-08A1A08B78FD}" sibTransId="{0E8581D4-1E7B-4812-9D91-C244A4F8FA6F}"/>
    <dgm:cxn modelId="{89BACA52-BD38-48D9-9F4C-908077FAB88F}" type="presOf" srcId="{F48C3809-7AC8-4560-9C7D-1AA2D6236725}" destId="{AC5A3A63-D51A-4A1B-A3F2-936835E6D2F4}" srcOrd="0" destOrd="0" presId="urn:microsoft.com/office/officeart/2005/8/layout/radial1"/>
    <dgm:cxn modelId="{89085479-FE54-42B7-BC84-18F03B19E283}" type="presOf" srcId="{E0F0BBEB-18B5-4EC5-9464-9AAF90CCBE0B}" destId="{3EC1D6FD-F028-497E-98E3-374A810D5CDA}" srcOrd="0" destOrd="0" presId="urn:microsoft.com/office/officeart/2005/8/layout/radial1"/>
    <dgm:cxn modelId="{0CFEA079-E6A1-48C2-9F48-DA78D1AC4413}" srcId="{DF886EB4-1E3C-46C6-93B3-436FA771008B}" destId="{F7FBA390-C37E-427A-9486-F2C2F082B626}" srcOrd="4" destOrd="0" parTransId="{E0F0BBEB-18B5-4EC5-9464-9AAF90CCBE0B}" sibTransId="{1070DCCD-3C29-4AA7-A154-C191A9644E42}"/>
    <dgm:cxn modelId="{DEE22A81-BE00-47B8-A1EF-39F9C38DB9CA}" type="presOf" srcId="{A5145013-6C99-4ADF-A200-9131CA1B0603}" destId="{822A6616-3225-4D89-8D7F-394DA0C6FE41}" srcOrd="0" destOrd="0" presId="urn:microsoft.com/office/officeart/2005/8/layout/radial1"/>
    <dgm:cxn modelId="{2E877183-660F-4B86-9A51-4F3F43A3AFBC}" type="presOf" srcId="{CBE15A03-C709-4FC2-8003-5B119B453B3F}" destId="{C26F234F-9435-40F5-ADFE-F77B175ED6F9}" srcOrd="0" destOrd="0" presId="urn:microsoft.com/office/officeart/2005/8/layout/radial1"/>
    <dgm:cxn modelId="{55BF7888-A310-45CE-B4C6-DB25F31D5CD7}" srcId="{DF886EB4-1E3C-46C6-93B3-436FA771008B}" destId="{A48DB186-EA04-4060-A462-D0016BC589BA}" srcOrd="0" destOrd="0" parTransId="{F88204E3-368F-433F-BB4F-42CB971C20C0}" sibTransId="{C5EC79C7-C08B-4231-A442-BFA3D7D8E128}"/>
    <dgm:cxn modelId="{ECD00D8C-8919-4EDD-8D2A-B13B2AB7EFC6}" type="presOf" srcId="{19F0CB20-89AA-42A6-B753-8CF1B2C6137C}" destId="{ACDA3A78-1785-4492-8FF9-F4EE067FF33D}" srcOrd="0" destOrd="0" presId="urn:microsoft.com/office/officeart/2005/8/layout/radial1"/>
    <dgm:cxn modelId="{7C99C7A4-FFAB-4E14-B065-4B0CBB293D5C}" srcId="{DF886EB4-1E3C-46C6-93B3-436FA771008B}" destId="{A5145013-6C99-4ADF-A200-9131CA1B0603}" srcOrd="6" destOrd="0" parTransId="{BB131E2C-2F69-428E-945F-CD0DBA00F84D}" sibTransId="{9E9221A1-653A-4DC7-A0E4-3632AB6A585B}"/>
    <dgm:cxn modelId="{97433CAB-F618-44B2-BEE3-66EE127E15DC}" srcId="{DF886EB4-1E3C-46C6-93B3-436FA771008B}" destId="{957FE7A1-B55E-4858-B88B-FBADED6ADDD2}" srcOrd="3" destOrd="0" parTransId="{95F2765B-9BF6-449A-A890-1A839E259969}" sibTransId="{DA9DD4A7-8229-48DB-8258-D0D0A2ADAB9A}"/>
    <dgm:cxn modelId="{21C43DAB-0F11-4149-A6B8-17556F6BE88D}" type="presOf" srcId="{1835F337-25DF-49BD-8F48-51D8DD07FC2E}" destId="{27667B4C-7E8C-4CDB-80AB-5BFA1FC63A6B}" srcOrd="0" destOrd="0" presId="urn:microsoft.com/office/officeart/2005/8/layout/radial1"/>
    <dgm:cxn modelId="{5CA719AC-3656-4B4C-90AA-0956544721DD}" type="presOf" srcId="{11B95FF5-BC17-4BE2-9798-A3FE8CD2A7CB}" destId="{967AC785-A273-4FE8-8C18-A71BAF9C9C72}" srcOrd="0" destOrd="0" presId="urn:microsoft.com/office/officeart/2005/8/layout/radial1"/>
    <dgm:cxn modelId="{62A43DB1-0D10-4911-9003-5398B6F37E13}" type="presOf" srcId="{F7FBA390-C37E-427A-9486-F2C2F082B626}" destId="{BD2BE560-685F-4357-ACC2-F4398928FD7F}" srcOrd="0" destOrd="0" presId="urn:microsoft.com/office/officeart/2005/8/layout/radial1"/>
    <dgm:cxn modelId="{02E822B4-CFDB-4A69-978D-0B6E12CA47B8}" type="presOf" srcId="{C0306633-CD11-4644-8D75-2A735A719451}" destId="{7E05AC70-A797-4DD8-A31D-635956A1CA6D}" srcOrd="0" destOrd="0" presId="urn:microsoft.com/office/officeart/2005/8/layout/radial1"/>
    <dgm:cxn modelId="{EEEC00CC-6A81-410C-8F4B-48DC062E5A72}" type="presOf" srcId="{95F2765B-9BF6-449A-A890-1A839E259969}" destId="{0452019A-6F33-400F-B93F-B1C8B0A88101}" srcOrd="1" destOrd="0" presId="urn:microsoft.com/office/officeart/2005/8/layout/radial1"/>
    <dgm:cxn modelId="{E99F07CD-72AD-4A92-A5C9-28CB775B44BB}" type="presOf" srcId="{079B7831-0944-4C0C-BAC5-8175B86EF1D4}" destId="{0E5D34B0-F255-4E20-B1D1-75D928A95049}" srcOrd="1" destOrd="0" presId="urn:microsoft.com/office/officeart/2005/8/layout/radial1"/>
    <dgm:cxn modelId="{D6CC28D1-46B1-4AFD-9A9B-495747CC85E9}" srcId="{DF886EB4-1E3C-46C6-93B3-436FA771008B}" destId="{11B95FF5-BC17-4BE2-9798-A3FE8CD2A7CB}" srcOrd="2" destOrd="0" parTransId="{F48C3809-7AC8-4560-9C7D-1AA2D6236725}" sibTransId="{92E2A151-3F59-441A-BC89-079D728EDDEE}"/>
    <dgm:cxn modelId="{8E77C7E0-1A4A-43AB-B4E5-9039143E1D78}" srcId="{DF886EB4-1E3C-46C6-93B3-436FA771008B}" destId="{C0306633-CD11-4644-8D75-2A735A719451}" srcOrd="5" destOrd="0" parTransId="{19F0CB20-89AA-42A6-B753-8CF1B2C6137C}" sibTransId="{48B3907F-1906-44A0-9FDF-DFA23171E69C}"/>
    <dgm:cxn modelId="{3EC645E8-6457-42EE-A860-98AB035069F2}" type="presOf" srcId="{19F0CB20-89AA-42A6-B753-8CF1B2C6137C}" destId="{FF9DEFE7-A1EC-4E0B-9A54-37694AA6255B}" srcOrd="1" destOrd="0" presId="urn:microsoft.com/office/officeart/2005/8/layout/radial1"/>
    <dgm:cxn modelId="{D8CB31F0-AD50-467F-872D-4A1A09727BFD}" type="presOf" srcId="{E0F0BBEB-18B5-4EC5-9464-9AAF90CCBE0B}" destId="{AA4184DB-D106-4B4A-AB52-D058BF33F989}" srcOrd="1" destOrd="0" presId="urn:microsoft.com/office/officeart/2005/8/layout/radial1"/>
    <dgm:cxn modelId="{E5C02EFB-2A47-4512-BA99-16B78A522E00}" type="presParOf" srcId="{C26F234F-9435-40F5-ADFE-F77B175ED6F9}" destId="{929D4E6D-EBC7-4E89-B033-92E9FC7836B4}" srcOrd="0" destOrd="0" presId="urn:microsoft.com/office/officeart/2005/8/layout/radial1"/>
    <dgm:cxn modelId="{F7044372-FC87-4331-8FA2-A8E837F2D0F2}" type="presParOf" srcId="{C26F234F-9435-40F5-ADFE-F77B175ED6F9}" destId="{D2EB48D9-D185-4A44-BB64-9820A6827057}" srcOrd="1" destOrd="0" presId="urn:microsoft.com/office/officeart/2005/8/layout/radial1"/>
    <dgm:cxn modelId="{7D693621-5462-4B00-A5E8-1C4C11B3FDB7}" type="presParOf" srcId="{D2EB48D9-D185-4A44-BB64-9820A6827057}" destId="{6A49FEE1-B50E-46A9-BBBB-F6DFF77A11DB}" srcOrd="0" destOrd="0" presId="urn:microsoft.com/office/officeart/2005/8/layout/radial1"/>
    <dgm:cxn modelId="{7C549DB8-8EF5-4B10-934F-807C3F096275}" type="presParOf" srcId="{C26F234F-9435-40F5-ADFE-F77B175ED6F9}" destId="{9D0F6B57-5CF6-486F-B58E-E55C36CB3EE6}" srcOrd="2" destOrd="0" presId="urn:microsoft.com/office/officeart/2005/8/layout/radial1"/>
    <dgm:cxn modelId="{30B957CD-068E-4A1D-9CA9-D00510F91F53}" type="presParOf" srcId="{C26F234F-9435-40F5-ADFE-F77B175ED6F9}" destId="{6D40EF33-98E3-4BA3-B84D-B1B58B59F337}" srcOrd="3" destOrd="0" presId="urn:microsoft.com/office/officeart/2005/8/layout/radial1"/>
    <dgm:cxn modelId="{642FA00B-7D33-421C-ADF2-0A70B31B66CB}" type="presParOf" srcId="{6D40EF33-98E3-4BA3-B84D-B1B58B59F337}" destId="{0E5D34B0-F255-4E20-B1D1-75D928A95049}" srcOrd="0" destOrd="0" presId="urn:microsoft.com/office/officeart/2005/8/layout/radial1"/>
    <dgm:cxn modelId="{475D7C16-0175-44E4-A133-D10912441DE6}" type="presParOf" srcId="{C26F234F-9435-40F5-ADFE-F77B175ED6F9}" destId="{27667B4C-7E8C-4CDB-80AB-5BFA1FC63A6B}" srcOrd="4" destOrd="0" presId="urn:microsoft.com/office/officeart/2005/8/layout/radial1"/>
    <dgm:cxn modelId="{A0C233F9-46F9-4A95-ABE6-5A1EB5752766}" type="presParOf" srcId="{C26F234F-9435-40F5-ADFE-F77B175ED6F9}" destId="{AC5A3A63-D51A-4A1B-A3F2-936835E6D2F4}" srcOrd="5" destOrd="0" presId="urn:microsoft.com/office/officeart/2005/8/layout/radial1"/>
    <dgm:cxn modelId="{15F4CBC6-E5F5-451A-BADC-280FE917A3F1}" type="presParOf" srcId="{AC5A3A63-D51A-4A1B-A3F2-936835E6D2F4}" destId="{A733BB14-5F0E-448C-9756-B8FC176E0EA9}" srcOrd="0" destOrd="0" presId="urn:microsoft.com/office/officeart/2005/8/layout/radial1"/>
    <dgm:cxn modelId="{948568BF-2DF5-4690-A4A8-BC99355FD6B9}" type="presParOf" srcId="{C26F234F-9435-40F5-ADFE-F77B175ED6F9}" destId="{967AC785-A273-4FE8-8C18-A71BAF9C9C72}" srcOrd="6" destOrd="0" presId="urn:microsoft.com/office/officeart/2005/8/layout/radial1"/>
    <dgm:cxn modelId="{C221A2B4-7C69-4395-8020-1EFD4CBBE163}" type="presParOf" srcId="{C26F234F-9435-40F5-ADFE-F77B175ED6F9}" destId="{596A1491-6992-4101-944F-6C62A4AB636D}" srcOrd="7" destOrd="0" presId="urn:microsoft.com/office/officeart/2005/8/layout/radial1"/>
    <dgm:cxn modelId="{75385A94-3EAD-4C5C-AF87-5A85DE1B9D93}" type="presParOf" srcId="{596A1491-6992-4101-944F-6C62A4AB636D}" destId="{0452019A-6F33-400F-B93F-B1C8B0A88101}" srcOrd="0" destOrd="0" presId="urn:microsoft.com/office/officeart/2005/8/layout/radial1"/>
    <dgm:cxn modelId="{4B4A08A3-1597-474E-8A94-D45B8358EAE6}" type="presParOf" srcId="{C26F234F-9435-40F5-ADFE-F77B175ED6F9}" destId="{849AB9D9-3F7D-42F7-A949-5C69704E61F0}" srcOrd="8" destOrd="0" presId="urn:microsoft.com/office/officeart/2005/8/layout/radial1"/>
    <dgm:cxn modelId="{58F2AD2D-54B3-4783-91AB-02E5CC6C3762}" type="presParOf" srcId="{C26F234F-9435-40F5-ADFE-F77B175ED6F9}" destId="{3EC1D6FD-F028-497E-98E3-374A810D5CDA}" srcOrd="9" destOrd="0" presId="urn:microsoft.com/office/officeart/2005/8/layout/radial1"/>
    <dgm:cxn modelId="{07ACF2E4-B8A6-441C-853B-F8622D113E47}" type="presParOf" srcId="{3EC1D6FD-F028-497E-98E3-374A810D5CDA}" destId="{AA4184DB-D106-4B4A-AB52-D058BF33F989}" srcOrd="0" destOrd="0" presId="urn:microsoft.com/office/officeart/2005/8/layout/radial1"/>
    <dgm:cxn modelId="{FCBCBB57-0455-4BF6-B132-6DC8DF68EF42}" type="presParOf" srcId="{C26F234F-9435-40F5-ADFE-F77B175ED6F9}" destId="{BD2BE560-685F-4357-ACC2-F4398928FD7F}" srcOrd="10" destOrd="0" presId="urn:microsoft.com/office/officeart/2005/8/layout/radial1"/>
    <dgm:cxn modelId="{3D6B7408-366E-4F84-99C8-448BFB31A07B}" type="presParOf" srcId="{C26F234F-9435-40F5-ADFE-F77B175ED6F9}" destId="{ACDA3A78-1785-4492-8FF9-F4EE067FF33D}" srcOrd="11" destOrd="0" presId="urn:microsoft.com/office/officeart/2005/8/layout/radial1"/>
    <dgm:cxn modelId="{840AE029-0158-4521-B116-6C2A1228641B}" type="presParOf" srcId="{ACDA3A78-1785-4492-8FF9-F4EE067FF33D}" destId="{FF9DEFE7-A1EC-4E0B-9A54-37694AA6255B}" srcOrd="0" destOrd="0" presId="urn:microsoft.com/office/officeart/2005/8/layout/radial1"/>
    <dgm:cxn modelId="{D652B377-5CFF-4CD3-B0C5-6FCAB426EC3E}" type="presParOf" srcId="{C26F234F-9435-40F5-ADFE-F77B175ED6F9}" destId="{7E05AC70-A797-4DD8-A31D-635956A1CA6D}" srcOrd="12" destOrd="0" presId="urn:microsoft.com/office/officeart/2005/8/layout/radial1"/>
    <dgm:cxn modelId="{997EAE62-CFE2-4D71-860D-04544482BAEB}" type="presParOf" srcId="{C26F234F-9435-40F5-ADFE-F77B175ED6F9}" destId="{89BB7CBB-0BC9-4558-89CE-BB153955A0F5}" srcOrd="13" destOrd="0" presId="urn:microsoft.com/office/officeart/2005/8/layout/radial1"/>
    <dgm:cxn modelId="{1FEE0ADE-4C69-47FF-A30B-C00CD1513D12}" type="presParOf" srcId="{89BB7CBB-0BC9-4558-89CE-BB153955A0F5}" destId="{5894F41E-9847-4813-AF71-504E61063FE5}" srcOrd="0" destOrd="0" presId="urn:microsoft.com/office/officeart/2005/8/layout/radial1"/>
    <dgm:cxn modelId="{44890F86-A642-4756-8592-EEB57783BA13}" type="presParOf" srcId="{C26F234F-9435-40F5-ADFE-F77B175ED6F9}" destId="{822A6616-3225-4D89-8D7F-394DA0C6FE41}" srcOrd="14"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E8519B-7D61-4715-8FDA-D78B218596AC}">
      <dsp:nvSpPr>
        <dsp:cNvPr id="0" name=""/>
        <dsp:cNvSpPr/>
      </dsp:nvSpPr>
      <dsp:spPr>
        <a:xfrm>
          <a:off x="2585" y="66206"/>
          <a:ext cx="1554530" cy="498106"/>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eist" panose="020B0604020202020204" charset="0"/>
              <a:cs typeface="Geist" panose="020B0604020202020204" charset="0"/>
            </a:rPr>
            <a:t>Domeniul psihomotor</a:t>
          </a:r>
          <a:endParaRPr lang="en-US" sz="1300" kern="1200" dirty="0">
            <a:latin typeface="Geist" panose="020B0604020202020204" charset="0"/>
            <a:cs typeface="Geist" panose="020B0604020202020204" charset="0"/>
          </a:endParaRPr>
        </a:p>
      </dsp:txBody>
      <dsp:txXfrm>
        <a:off x="2585" y="66206"/>
        <a:ext cx="1554530" cy="498106"/>
      </dsp:txXfrm>
    </dsp:sp>
    <dsp:sp modelId="{6B7AD0BA-4BE9-4081-930E-652ABBF1F40E}">
      <dsp:nvSpPr>
        <dsp:cNvPr id="0" name=""/>
        <dsp:cNvSpPr/>
      </dsp:nvSpPr>
      <dsp:spPr>
        <a:xfrm>
          <a:off x="2585" y="564312"/>
          <a:ext cx="1554530" cy="242658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SzPct val="100000"/>
            <a:buChar char="•"/>
          </a:pPr>
          <a:r>
            <a:rPr lang="en-US" sz="1300" kern="1200" dirty="0" err="1">
              <a:latin typeface="Geist" panose="020B0604020202020204" charset="0"/>
              <a:ea typeface="Patrick Hand" pitchFamily="34" charset="-122"/>
              <a:cs typeface="Geist" panose="020B0604020202020204" charset="0"/>
            </a:rPr>
            <a:t>dezvoltarea</a:t>
          </a:r>
          <a:r>
            <a:rPr lang="en-US" sz="1300" kern="1200" dirty="0">
              <a:latin typeface="Geist" panose="020B0604020202020204" charset="0"/>
              <a:ea typeface="Patrick Hand" pitchFamily="34" charset="-122"/>
              <a:cs typeface="Geist" panose="020B0604020202020204" charset="0"/>
            </a:rPr>
            <a:t> </a:t>
          </a:r>
          <a:r>
            <a:rPr lang="en-US" sz="1300" kern="1200" dirty="0" err="1">
              <a:latin typeface="Geist" panose="020B0604020202020204" charset="0"/>
              <a:ea typeface="Patrick Hand" pitchFamily="34" charset="-122"/>
              <a:cs typeface="Geist" panose="020B0604020202020204" charset="0"/>
            </a:rPr>
            <a:t>coordonării</a:t>
          </a:r>
          <a:r>
            <a:rPr lang="en-US" sz="1300" kern="1200" dirty="0">
              <a:latin typeface="Geist" panose="020B0604020202020204" charset="0"/>
              <a:ea typeface="Patrick Hand" pitchFamily="34" charset="-122"/>
              <a:cs typeface="Geist" panose="020B0604020202020204" charset="0"/>
            </a:rPr>
            <a:t> </a:t>
          </a:r>
          <a:r>
            <a:rPr lang="en-US" sz="1300" kern="1200" dirty="0" err="1">
              <a:latin typeface="Geist" panose="020B0604020202020204" charset="0"/>
              <a:ea typeface="Patrick Hand" pitchFamily="34" charset="-122"/>
              <a:cs typeface="Geist" panose="020B0604020202020204" charset="0"/>
            </a:rPr>
            <a:t>și</a:t>
          </a:r>
          <a:r>
            <a:rPr lang="en-US" sz="1300" kern="1200" dirty="0">
              <a:latin typeface="Geist" panose="020B0604020202020204" charset="0"/>
              <a:ea typeface="Patrick Hand" pitchFamily="34" charset="-122"/>
              <a:cs typeface="Geist" panose="020B0604020202020204" charset="0"/>
            </a:rPr>
            <a:t> </a:t>
          </a:r>
          <a:r>
            <a:rPr lang="en-US" sz="1300" kern="1200" dirty="0" err="1">
              <a:latin typeface="Geist" panose="020B0604020202020204" charset="0"/>
              <a:ea typeface="Patrick Hand" pitchFamily="34" charset="-122"/>
              <a:cs typeface="Geist" panose="020B0604020202020204" charset="0"/>
            </a:rPr>
            <a:t>echilibrului</a:t>
          </a:r>
          <a:r>
            <a:rPr lang="en-US" sz="1300" kern="1200" dirty="0">
              <a:latin typeface="Geist" panose="020B0604020202020204" charset="0"/>
              <a:ea typeface="Patrick Hand" pitchFamily="34" charset="-122"/>
              <a:cs typeface="Geist" panose="020B0604020202020204" charset="0"/>
            </a:rPr>
            <a:t>;</a:t>
          </a:r>
          <a:endParaRPr lang="en-US" sz="1300" kern="1200" dirty="0">
            <a:latin typeface="Geist" panose="020B0604020202020204" charset="0"/>
            <a:cs typeface="Geist" panose="020B0604020202020204" charset="0"/>
          </a:endParaRPr>
        </a:p>
        <a:p>
          <a:pPr marL="114300" lvl="1" indent="-114300" algn="l" defTabSz="577850">
            <a:lnSpc>
              <a:spcPct val="90000"/>
            </a:lnSpc>
            <a:spcBef>
              <a:spcPct val="0"/>
            </a:spcBef>
            <a:spcAft>
              <a:spcPct val="15000"/>
            </a:spcAft>
            <a:buChar char="•"/>
          </a:pPr>
          <a:r>
            <a:rPr lang="en-US" sz="1300" kern="1200">
              <a:latin typeface="Geist" panose="020B0604020202020204" charset="0"/>
              <a:ea typeface="Patrick Hand" pitchFamily="34" charset="-122"/>
              <a:cs typeface="Geist" panose="020B0604020202020204" charset="0"/>
            </a:rPr>
            <a:t>îmbunătățirea posturii;</a:t>
          </a:r>
          <a:endParaRPr lang="en-US" sz="1300" kern="1200" dirty="0">
            <a:latin typeface="Geist" panose="020B0604020202020204" charset="0"/>
            <a:cs typeface="Geist" panose="020B0604020202020204" charset="0"/>
          </a:endParaRPr>
        </a:p>
        <a:p>
          <a:pPr marL="114300" lvl="1" indent="-114300" algn="l" defTabSz="577850">
            <a:lnSpc>
              <a:spcPct val="90000"/>
            </a:lnSpc>
            <a:spcBef>
              <a:spcPct val="0"/>
            </a:spcBef>
            <a:spcAft>
              <a:spcPct val="15000"/>
            </a:spcAft>
            <a:buChar char="•"/>
          </a:pPr>
          <a:r>
            <a:rPr lang="en-US" sz="1300" kern="1200">
              <a:latin typeface="Geist" panose="020B0604020202020204" charset="0"/>
              <a:ea typeface="Patrick Hand" pitchFamily="34" charset="-122"/>
              <a:cs typeface="Geist" panose="020B0604020202020204" charset="0"/>
            </a:rPr>
            <a:t>integrarea percepției cu acțiunea;</a:t>
          </a:r>
          <a:endParaRPr lang="en-US" sz="1300" kern="1200" dirty="0">
            <a:latin typeface="Geist" panose="020B0604020202020204" charset="0"/>
            <a:cs typeface="Geist" panose="020B0604020202020204" charset="0"/>
          </a:endParaRPr>
        </a:p>
        <a:p>
          <a:pPr marL="114300" lvl="1" indent="-114300" algn="l" defTabSz="577850">
            <a:lnSpc>
              <a:spcPct val="90000"/>
            </a:lnSpc>
            <a:spcBef>
              <a:spcPct val="0"/>
            </a:spcBef>
            <a:spcAft>
              <a:spcPct val="15000"/>
            </a:spcAft>
            <a:buChar char="•"/>
          </a:pPr>
          <a:r>
            <a:rPr lang="en-US" sz="1300" kern="1200" dirty="0" err="1">
              <a:latin typeface="Geist" panose="020B0604020202020204" charset="0"/>
              <a:ea typeface="Patrick Hand" pitchFamily="34" charset="-122"/>
              <a:cs typeface="Geist" panose="020B0604020202020204" charset="0"/>
            </a:rPr>
            <a:t>dezvoltarea</a:t>
          </a:r>
          <a:r>
            <a:rPr lang="en-US" sz="1300" kern="1200" dirty="0">
              <a:latin typeface="Geist" panose="020B0604020202020204" charset="0"/>
              <a:ea typeface="Patrick Hand" pitchFamily="34" charset="-122"/>
              <a:cs typeface="Geist" panose="020B0604020202020204" charset="0"/>
            </a:rPr>
            <a:t> </a:t>
          </a:r>
          <a:r>
            <a:rPr lang="en-US" sz="1300" kern="1200" dirty="0" err="1">
              <a:latin typeface="Geist" panose="020B0604020202020204" charset="0"/>
              <a:ea typeface="Patrick Hand" pitchFamily="34" charset="-122"/>
              <a:cs typeface="Geist" panose="020B0604020202020204" charset="0"/>
            </a:rPr>
            <a:t>controlului</a:t>
          </a:r>
          <a:r>
            <a:rPr lang="en-US" sz="1300" kern="1200" dirty="0">
              <a:latin typeface="Geist" panose="020B0604020202020204" charset="0"/>
              <a:ea typeface="Patrick Hand" pitchFamily="34" charset="-122"/>
              <a:cs typeface="Geist" panose="020B0604020202020204" charset="0"/>
            </a:rPr>
            <a:t> corporal.</a:t>
          </a:r>
          <a:endParaRPr lang="en-US" sz="1300" kern="1200" dirty="0">
            <a:latin typeface="Geist" panose="020B0604020202020204" charset="0"/>
            <a:cs typeface="Geist" panose="020B0604020202020204" charset="0"/>
          </a:endParaRPr>
        </a:p>
      </dsp:txBody>
      <dsp:txXfrm>
        <a:off x="2585" y="564312"/>
        <a:ext cx="1554530" cy="2426580"/>
      </dsp:txXfrm>
    </dsp:sp>
    <dsp:sp modelId="{DF5927D1-337B-4A0D-9D73-A413A6EB2C6F}">
      <dsp:nvSpPr>
        <dsp:cNvPr id="0" name=""/>
        <dsp:cNvSpPr/>
      </dsp:nvSpPr>
      <dsp:spPr>
        <a:xfrm>
          <a:off x="1774750" y="66206"/>
          <a:ext cx="1554530" cy="498106"/>
        </a:xfrm>
        <a:prstGeom prst="rect">
          <a:avLst/>
        </a:prstGeom>
        <a:solidFill>
          <a:schemeClr val="accent4">
            <a:hueOff val="3266964"/>
            <a:satOff val="-13592"/>
            <a:lumOff val="3203"/>
            <a:alphaOff val="0"/>
          </a:schemeClr>
        </a:solidFill>
        <a:ln w="12700" cap="flat" cmpd="sng" algn="ctr">
          <a:solidFill>
            <a:schemeClr val="accent4">
              <a:hueOff val="3266964"/>
              <a:satOff val="-13592"/>
              <a:lumOff val="320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eist" panose="020B0604020202020204" charset="0"/>
              <a:cs typeface="Geist" panose="020B0604020202020204" charset="0"/>
            </a:rPr>
            <a:t>Domeniul afectiv</a:t>
          </a:r>
          <a:endParaRPr lang="en-US" sz="1300" kern="1200" dirty="0">
            <a:latin typeface="Geist" panose="020B0604020202020204" charset="0"/>
            <a:cs typeface="Geist" panose="020B0604020202020204" charset="0"/>
          </a:endParaRPr>
        </a:p>
      </dsp:txBody>
      <dsp:txXfrm>
        <a:off x="1774750" y="66206"/>
        <a:ext cx="1554530" cy="498106"/>
      </dsp:txXfrm>
    </dsp:sp>
    <dsp:sp modelId="{DAE6C555-E8B6-4DDC-AF8E-0DB462C1807A}">
      <dsp:nvSpPr>
        <dsp:cNvPr id="0" name=""/>
        <dsp:cNvSpPr/>
      </dsp:nvSpPr>
      <dsp:spPr>
        <a:xfrm>
          <a:off x="1767926" y="630519"/>
          <a:ext cx="1554530" cy="2426580"/>
        </a:xfrm>
        <a:prstGeom prst="rect">
          <a:avLst/>
        </a:prstGeom>
        <a:solidFill>
          <a:schemeClr val="accent4">
            <a:tint val="40000"/>
            <a:alpha val="90000"/>
            <a:hueOff val="3620642"/>
            <a:satOff val="-17082"/>
            <a:lumOff val="-617"/>
            <a:alphaOff val="0"/>
          </a:schemeClr>
        </a:solidFill>
        <a:ln w="12700" cap="flat" cmpd="sng" algn="ctr">
          <a:solidFill>
            <a:schemeClr val="accent4">
              <a:tint val="40000"/>
              <a:alpha val="90000"/>
              <a:hueOff val="3620642"/>
              <a:satOff val="-17082"/>
              <a:lumOff val="-61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SzPct val="100000"/>
            <a:buChar char="•"/>
          </a:pPr>
          <a:r>
            <a:rPr lang="en-US" sz="1300" kern="1200" dirty="0" err="1">
              <a:solidFill>
                <a:srgbClr val="383838"/>
              </a:solidFill>
              <a:latin typeface="Geist" panose="020B0604020202020204" charset="0"/>
              <a:ea typeface="Patrick Hand" pitchFamily="34" charset="-122"/>
              <a:cs typeface="Geist" panose="020B0604020202020204" charset="0"/>
            </a:rPr>
            <a:t>exprimarea</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emoțiilor</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prin</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mișcare</a:t>
          </a:r>
          <a:r>
            <a:rPr lang="en-US" sz="1300" kern="1200" dirty="0">
              <a:solidFill>
                <a:srgbClr val="383838"/>
              </a:solidFill>
              <a:latin typeface="Geist" panose="020B0604020202020204" charset="0"/>
              <a:ea typeface="Patrick Hand" pitchFamily="34" charset="-122"/>
              <a:cs typeface="Geist" panose="020B0604020202020204" charset="0"/>
            </a:rPr>
            <a:t>;</a:t>
          </a:r>
          <a:endParaRPr lang="en-US" sz="1300" kern="1200" dirty="0">
            <a:latin typeface="Geist" panose="020B0604020202020204" charset="0"/>
            <a:cs typeface="Geist" panose="020B0604020202020204" charset="0"/>
          </a:endParaRPr>
        </a:p>
        <a:p>
          <a:pPr marL="114300" lvl="1" indent="-114300" algn="l" defTabSz="577850">
            <a:lnSpc>
              <a:spcPct val="90000"/>
            </a:lnSpc>
            <a:spcBef>
              <a:spcPct val="0"/>
            </a:spcBef>
            <a:spcAft>
              <a:spcPct val="15000"/>
            </a:spcAft>
            <a:buChar char="•"/>
          </a:pPr>
          <a:r>
            <a:rPr lang="en-US" sz="1300" kern="1200" dirty="0" err="1">
              <a:solidFill>
                <a:srgbClr val="383838"/>
              </a:solidFill>
              <a:latin typeface="Geist" panose="020B0604020202020204" charset="0"/>
              <a:ea typeface="Patrick Hand" pitchFamily="34" charset="-122"/>
              <a:cs typeface="Geist" panose="020B0604020202020204" charset="0"/>
            </a:rPr>
            <a:t>dezvoltarea</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stimei</a:t>
          </a:r>
          <a:r>
            <a:rPr lang="en-US" sz="1300" kern="1200" dirty="0">
              <a:solidFill>
                <a:srgbClr val="383838"/>
              </a:solidFill>
              <a:latin typeface="Geist" panose="020B0604020202020204" charset="0"/>
              <a:ea typeface="Patrick Hand" pitchFamily="34" charset="-122"/>
              <a:cs typeface="Geist" panose="020B0604020202020204" charset="0"/>
            </a:rPr>
            <a:t> de sine;</a:t>
          </a:r>
          <a:endParaRPr lang="en-US" sz="1300" kern="1200" dirty="0">
            <a:latin typeface="Geist" panose="020B0604020202020204" charset="0"/>
            <a:cs typeface="Geist" panose="020B0604020202020204" charset="0"/>
          </a:endParaRPr>
        </a:p>
        <a:p>
          <a:pPr marL="114300" lvl="1" indent="-114300" algn="l" defTabSz="577850">
            <a:lnSpc>
              <a:spcPct val="90000"/>
            </a:lnSpc>
            <a:spcBef>
              <a:spcPct val="0"/>
            </a:spcBef>
            <a:spcAft>
              <a:spcPct val="15000"/>
            </a:spcAft>
            <a:buChar char="•"/>
          </a:pPr>
          <a:r>
            <a:rPr lang="en-US" sz="1300" kern="1200">
              <a:solidFill>
                <a:srgbClr val="383838"/>
              </a:solidFill>
              <a:latin typeface="Geist" panose="020B0604020202020204" charset="0"/>
              <a:ea typeface="Patrick Hand" pitchFamily="34" charset="-122"/>
              <a:cs typeface="Geist" panose="020B0604020202020204" charset="0"/>
            </a:rPr>
            <a:t>consolidarea autonomiei;</a:t>
          </a:r>
          <a:endParaRPr lang="en-US" sz="1300" kern="1200" dirty="0">
            <a:latin typeface="Geist" panose="020B0604020202020204" charset="0"/>
            <a:cs typeface="Geist" panose="020B0604020202020204" charset="0"/>
          </a:endParaRPr>
        </a:p>
        <a:p>
          <a:pPr marL="114300" lvl="1" indent="-114300" algn="l" defTabSz="577850">
            <a:lnSpc>
              <a:spcPct val="90000"/>
            </a:lnSpc>
            <a:spcBef>
              <a:spcPct val="0"/>
            </a:spcBef>
            <a:spcAft>
              <a:spcPct val="15000"/>
            </a:spcAft>
            <a:buChar char="•"/>
          </a:pPr>
          <a:r>
            <a:rPr lang="en-US" sz="1300" kern="1200" dirty="0" err="1">
              <a:solidFill>
                <a:srgbClr val="383838"/>
              </a:solidFill>
              <a:latin typeface="Geist" panose="020B0604020202020204" charset="0"/>
              <a:ea typeface="Patrick Hand" pitchFamily="34" charset="-122"/>
              <a:cs typeface="Geist" panose="020B0604020202020204" charset="0"/>
            </a:rPr>
            <a:t>reducerea</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tensiunii</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emoționale</a:t>
          </a:r>
          <a:r>
            <a:rPr lang="en-US" sz="1300" kern="1200" dirty="0">
              <a:solidFill>
                <a:srgbClr val="383838"/>
              </a:solidFill>
              <a:latin typeface="Geist" panose="020B0604020202020204" charset="0"/>
              <a:ea typeface="Patrick Hand" pitchFamily="34" charset="-122"/>
              <a:cs typeface="Geist" panose="020B0604020202020204" charset="0"/>
            </a:rPr>
            <a:t>.</a:t>
          </a:r>
          <a:endParaRPr lang="en-US" sz="1300" kern="1200" dirty="0">
            <a:latin typeface="Geist" panose="020B0604020202020204" charset="0"/>
            <a:cs typeface="Geist" panose="020B0604020202020204" charset="0"/>
          </a:endParaRPr>
        </a:p>
      </dsp:txBody>
      <dsp:txXfrm>
        <a:off x="1767926" y="630519"/>
        <a:ext cx="1554530" cy="2426580"/>
      </dsp:txXfrm>
    </dsp:sp>
    <dsp:sp modelId="{F10BA53C-6F09-41FD-B10E-D3783B6CB531}">
      <dsp:nvSpPr>
        <dsp:cNvPr id="0" name=""/>
        <dsp:cNvSpPr/>
      </dsp:nvSpPr>
      <dsp:spPr>
        <a:xfrm>
          <a:off x="3546915" y="66206"/>
          <a:ext cx="1554530" cy="498106"/>
        </a:xfrm>
        <a:prstGeom prst="rect">
          <a:avLst/>
        </a:prstGeom>
        <a:solidFill>
          <a:schemeClr val="accent4">
            <a:hueOff val="6533927"/>
            <a:satOff val="-27185"/>
            <a:lumOff val="6405"/>
            <a:alphaOff val="0"/>
          </a:schemeClr>
        </a:solidFill>
        <a:ln w="12700" cap="flat" cmpd="sng" algn="ctr">
          <a:solidFill>
            <a:schemeClr val="accent4">
              <a:hueOff val="6533927"/>
              <a:satOff val="-27185"/>
              <a:lumOff val="64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eist" panose="020B0604020202020204" charset="0"/>
              <a:cs typeface="Geist" panose="020B0604020202020204" charset="0"/>
            </a:rPr>
            <a:t>Domeniul cognitiv</a:t>
          </a:r>
          <a:endParaRPr lang="en-US" sz="1300" kern="1200" dirty="0">
            <a:latin typeface="Geist" panose="020B0604020202020204" charset="0"/>
            <a:cs typeface="Geist" panose="020B0604020202020204" charset="0"/>
          </a:endParaRPr>
        </a:p>
      </dsp:txBody>
      <dsp:txXfrm>
        <a:off x="3546915" y="66206"/>
        <a:ext cx="1554530" cy="498106"/>
      </dsp:txXfrm>
    </dsp:sp>
    <dsp:sp modelId="{062ACFBC-CA46-41A7-9723-5505535E293B}">
      <dsp:nvSpPr>
        <dsp:cNvPr id="0" name=""/>
        <dsp:cNvSpPr/>
      </dsp:nvSpPr>
      <dsp:spPr>
        <a:xfrm>
          <a:off x="3500730" y="564312"/>
          <a:ext cx="1554530" cy="2426580"/>
        </a:xfrm>
        <a:prstGeom prst="rect">
          <a:avLst/>
        </a:prstGeom>
        <a:solidFill>
          <a:schemeClr val="accent4">
            <a:tint val="40000"/>
            <a:alpha val="90000"/>
            <a:hueOff val="7241284"/>
            <a:satOff val="-34163"/>
            <a:lumOff val="-1234"/>
            <a:alphaOff val="0"/>
          </a:schemeClr>
        </a:solidFill>
        <a:ln w="12700" cap="flat" cmpd="sng" algn="ctr">
          <a:solidFill>
            <a:schemeClr val="accent4">
              <a:tint val="40000"/>
              <a:alpha val="90000"/>
              <a:hueOff val="7241284"/>
              <a:satOff val="-34163"/>
              <a:lumOff val="-123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SzPct val="100000"/>
            <a:buChar char="•"/>
          </a:pPr>
          <a:r>
            <a:rPr lang="en-US" sz="1300" kern="1200" dirty="0" err="1">
              <a:solidFill>
                <a:srgbClr val="383838"/>
              </a:solidFill>
              <a:latin typeface="Geist" panose="020B0604020202020204" charset="0"/>
              <a:ea typeface="Patrick Hand" pitchFamily="34" charset="-122"/>
              <a:cs typeface="Geist" panose="020B0604020202020204" charset="0"/>
            </a:rPr>
            <a:t>stimularea</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atenției</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și</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concentrării</a:t>
          </a:r>
          <a:r>
            <a:rPr lang="en-US" sz="1300" kern="1200" dirty="0">
              <a:solidFill>
                <a:srgbClr val="383838"/>
              </a:solidFill>
              <a:latin typeface="Geist" panose="020B0604020202020204" charset="0"/>
              <a:ea typeface="Patrick Hand" pitchFamily="34" charset="-122"/>
              <a:cs typeface="Geist" panose="020B0604020202020204" charset="0"/>
            </a:rPr>
            <a:t>;</a:t>
          </a:r>
        </a:p>
        <a:p>
          <a:pPr marL="114300" lvl="1" indent="-114300" algn="l" defTabSz="577850">
            <a:lnSpc>
              <a:spcPct val="90000"/>
            </a:lnSpc>
            <a:spcBef>
              <a:spcPct val="0"/>
            </a:spcBef>
            <a:spcAft>
              <a:spcPct val="15000"/>
            </a:spcAft>
            <a:buChar char="•"/>
          </a:pPr>
          <a:r>
            <a:rPr lang="en-US" sz="1300" kern="1200" dirty="0" err="1">
              <a:solidFill>
                <a:srgbClr val="383838"/>
              </a:solidFill>
              <a:latin typeface="Geist" panose="020B0604020202020204" charset="0"/>
              <a:ea typeface="Patrick Hand" pitchFamily="34" charset="-122"/>
              <a:cs typeface="Geist" panose="020B0604020202020204" charset="0"/>
            </a:rPr>
            <a:t>dezvoltarea</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imaginației</a:t>
          </a:r>
          <a:r>
            <a:rPr lang="en-US" sz="1300" kern="1200" dirty="0">
              <a:solidFill>
                <a:srgbClr val="383838"/>
              </a:solidFill>
              <a:latin typeface="Geist" panose="020B0604020202020204" charset="0"/>
              <a:ea typeface="Patrick Hand" pitchFamily="34" charset="-122"/>
              <a:cs typeface="Geist" panose="020B0604020202020204" charset="0"/>
            </a:rPr>
            <a:t>;</a:t>
          </a:r>
        </a:p>
        <a:p>
          <a:pPr marL="114300" lvl="1" indent="-114300" algn="l" defTabSz="577850">
            <a:lnSpc>
              <a:spcPct val="90000"/>
            </a:lnSpc>
            <a:spcBef>
              <a:spcPct val="0"/>
            </a:spcBef>
            <a:spcAft>
              <a:spcPct val="15000"/>
            </a:spcAft>
            <a:buChar char="•"/>
          </a:pPr>
          <a:r>
            <a:rPr lang="en-US" sz="1300" kern="1200" dirty="0" err="1">
              <a:solidFill>
                <a:srgbClr val="383838"/>
              </a:solidFill>
              <a:latin typeface="Geist" panose="020B0604020202020204" charset="0"/>
              <a:ea typeface="Patrick Hand" pitchFamily="34" charset="-122"/>
              <a:cs typeface="Geist" panose="020B0604020202020204" charset="0"/>
            </a:rPr>
            <a:t>orientare</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în</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spațiu</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și</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timp</a:t>
          </a:r>
          <a:r>
            <a:rPr lang="en-US" sz="1300" kern="1200" dirty="0">
              <a:solidFill>
                <a:srgbClr val="383838"/>
              </a:solidFill>
              <a:latin typeface="Geist" panose="020B0604020202020204" charset="0"/>
              <a:ea typeface="Patrick Hand" pitchFamily="34" charset="-122"/>
              <a:cs typeface="Geist" panose="020B0604020202020204" charset="0"/>
            </a:rPr>
            <a:t>;</a:t>
          </a:r>
        </a:p>
        <a:p>
          <a:pPr marL="114300" lvl="1" indent="-114300" algn="l" defTabSz="577850">
            <a:lnSpc>
              <a:spcPct val="90000"/>
            </a:lnSpc>
            <a:spcBef>
              <a:spcPct val="0"/>
            </a:spcBef>
            <a:spcAft>
              <a:spcPct val="15000"/>
            </a:spcAft>
            <a:buChar char="•"/>
          </a:pPr>
          <a:r>
            <a:rPr lang="en-US" sz="1300" kern="1200" dirty="0" err="1">
              <a:solidFill>
                <a:srgbClr val="383838"/>
              </a:solidFill>
              <a:latin typeface="Geist" panose="020B0604020202020204" charset="0"/>
              <a:ea typeface="Patrick Hand" pitchFamily="34" charset="-122"/>
              <a:cs typeface="Geist" panose="020B0604020202020204" charset="0"/>
            </a:rPr>
            <a:t>învățare</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prin</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experiență</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și</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explorare</a:t>
          </a:r>
          <a:r>
            <a:rPr lang="en-US" sz="1300" kern="1200" dirty="0">
              <a:solidFill>
                <a:srgbClr val="383838"/>
              </a:solidFill>
              <a:latin typeface="Geist" panose="020B0604020202020204" charset="0"/>
              <a:ea typeface="Patrick Hand" pitchFamily="34" charset="-122"/>
              <a:cs typeface="Geist" panose="020B0604020202020204" charset="0"/>
            </a:rPr>
            <a:t>.</a:t>
          </a:r>
        </a:p>
      </dsp:txBody>
      <dsp:txXfrm>
        <a:off x="3500730" y="564312"/>
        <a:ext cx="1554530" cy="2426580"/>
      </dsp:txXfrm>
    </dsp:sp>
    <dsp:sp modelId="{5774FBAB-F55B-4BEC-A778-F7585EA00D0D}">
      <dsp:nvSpPr>
        <dsp:cNvPr id="0" name=""/>
        <dsp:cNvSpPr/>
      </dsp:nvSpPr>
      <dsp:spPr>
        <a:xfrm>
          <a:off x="5319080" y="66206"/>
          <a:ext cx="1554530" cy="498106"/>
        </a:xfrm>
        <a:prstGeom prst="rect">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eist" panose="020B0604020202020204" charset="0"/>
              <a:cs typeface="Geist" panose="020B0604020202020204" charset="0"/>
            </a:rPr>
            <a:t>Domeniul social</a:t>
          </a:r>
          <a:endParaRPr lang="en-US" sz="1300" kern="1200" dirty="0">
            <a:latin typeface="Geist" panose="020B0604020202020204" charset="0"/>
            <a:cs typeface="Geist" panose="020B0604020202020204" charset="0"/>
          </a:endParaRPr>
        </a:p>
      </dsp:txBody>
      <dsp:txXfrm>
        <a:off x="5319080" y="66206"/>
        <a:ext cx="1554530" cy="498106"/>
      </dsp:txXfrm>
    </dsp:sp>
    <dsp:sp modelId="{D5C64ED9-8705-489D-BFD8-142056357890}">
      <dsp:nvSpPr>
        <dsp:cNvPr id="0" name=""/>
        <dsp:cNvSpPr/>
      </dsp:nvSpPr>
      <dsp:spPr>
        <a:xfrm>
          <a:off x="5319080" y="564312"/>
          <a:ext cx="1554530" cy="2426580"/>
        </a:xfrm>
        <a:prstGeom prst="rect">
          <a:avLst/>
        </a:prstGeom>
        <a:solidFill>
          <a:schemeClr val="accent4">
            <a:tint val="40000"/>
            <a:alpha val="90000"/>
            <a:hueOff val="10861925"/>
            <a:satOff val="-51245"/>
            <a:lumOff val="-1851"/>
            <a:alphaOff val="0"/>
          </a:schemeClr>
        </a:solidFill>
        <a:ln w="12700" cap="flat" cmpd="sng" algn="ctr">
          <a:solidFill>
            <a:schemeClr val="accent4">
              <a:tint val="40000"/>
              <a:alpha val="90000"/>
              <a:hueOff val="10861925"/>
              <a:satOff val="-51245"/>
              <a:lumOff val="-18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SzPct val="100000"/>
            <a:buChar char="•"/>
          </a:pPr>
          <a:r>
            <a:rPr lang="en-US" sz="1300" kern="1200">
              <a:solidFill>
                <a:srgbClr val="383838"/>
              </a:solidFill>
              <a:latin typeface="Geist" panose="020B0604020202020204" charset="0"/>
              <a:ea typeface="Patrick Hand" pitchFamily="34" charset="-122"/>
              <a:cs typeface="Geist" panose="020B0604020202020204" charset="0"/>
            </a:rPr>
            <a:t>cooperare și lucru în echipă;</a:t>
          </a:r>
          <a:endParaRPr lang="en-US" sz="1300" kern="1200"/>
        </a:p>
        <a:p>
          <a:pPr marL="114300" lvl="1" indent="-114300" algn="l" defTabSz="577850">
            <a:lnSpc>
              <a:spcPct val="90000"/>
            </a:lnSpc>
            <a:spcBef>
              <a:spcPct val="0"/>
            </a:spcBef>
            <a:spcAft>
              <a:spcPct val="15000"/>
            </a:spcAft>
            <a:buChar char="•"/>
          </a:pPr>
          <a:r>
            <a:rPr lang="en-US" sz="1300" kern="1200">
              <a:solidFill>
                <a:srgbClr val="383838"/>
              </a:solidFill>
              <a:latin typeface="Geist" panose="020B0604020202020204" charset="0"/>
              <a:ea typeface="Patrick Hand" pitchFamily="34" charset="-122"/>
              <a:cs typeface="Geist" panose="020B0604020202020204" charset="0"/>
            </a:rPr>
            <a:t>comunicare nonverbală;</a:t>
          </a:r>
          <a:endParaRPr lang="en-US" sz="1300" kern="1200" dirty="0">
            <a:latin typeface="Geist" panose="020B0604020202020204" charset="0"/>
            <a:cs typeface="Geist" panose="020B0604020202020204" charset="0"/>
          </a:endParaRPr>
        </a:p>
        <a:p>
          <a:pPr marL="114300" lvl="1" indent="-114300" algn="l" defTabSz="577850">
            <a:lnSpc>
              <a:spcPct val="90000"/>
            </a:lnSpc>
            <a:spcBef>
              <a:spcPct val="0"/>
            </a:spcBef>
            <a:spcAft>
              <a:spcPct val="15000"/>
            </a:spcAft>
            <a:buChar char="•"/>
          </a:pPr>
          <a:r>
            <a:rPr lang="en-US" sz="1300" kern="1200" dirty="0" err="1">
              <a:solidFill>
                <a:srgbClr val="383838"/>
              </a:solidFill>
              <a:latin typeface="Geist" panose="020B0604020202020204" charset="0"/>
              <a:ea typeface="Patrick Hand" pitchFamily="34" charset="-122"/>
              <a:cs typeface="Geist" panose="020B0604020202020204" charset="0"/>
            </a:rPr>
            <a:t>acceptarea</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diferențelor</a:t>
          </a:r>
          <a:r>
            <a:rPr lang="en-US" sz="1300" kern="1200" dirty="0">
              <a:solidFill>
                <a:srgbClr val="383838"/>
              </a:solidFill>
              <a:latin typeface="Geist" panose="020B0604020202020204" charset="0"/>
              <a:ea typeface="Patrick Hand" pitchFamily="34" charset="-122"/>
              <a:cs typeface="Geist" panose="020B0604020202020204" charset="0"/>
            </a:rPr>
            <a:t> </a:t>
          </a:r>
          <a:r>
            <a:rPr lang="en-US" sz="1300" kern="1200" dirty="0" err="1">
              <a:solidFill>
                <a:srgbClr val="383838"/>
              </a:solidFill>
              <a:latin typeface="Geist" panose="020B0604020202020204" charset="0"/>
              <a:ea typeface="Patrick Hand" pitchFamily="34" charset="-122"/>
              <a:cs typeface="Geist" panose="020B0604020202020204" charset="0"/>
            </a:rPr>
            <a:t>individuale</a:t>
          </a:r>
          <a:r>
            <a:rPr lang="en-US" sz="1300" kern="1200" dirty="0">
              <a:solidFill>
                <a:srgbClr val="383838"/>
              </a:solidFill>
              <a:latin typeface="Geist" panose="020B0604020202020204" charset="0"/>
              <a:ea typeface="Patrick Hand" pitchFamily="34" charset="-122"/>
              <a:cs typeface="Geist" panose="020B0604020202020204" charset="0"/>
            </a:rPr>
            <a:t>;</a:t>
          </a:r>
          <a:endParaRPr lang="en-US" sz="1300" kern="1200" dirty="0">
            <a:latin typeface="Geist" panose="020B0604020202020204" charset="0"/>
            <a:cs typeface="Geist" panose="020B0604020202020204" charset="0"/>
          </a:endParaRPr>
        </a:p>
        <a:p>
          <a:pPr marL="114300" lvl="1" indent="-114300" algn="l" defTabSz="577850">
            <a:lnSpc>
              <a:spcPct val="90000"/>
            </a:lnSpc>
            <a:spcBef>
              <a:spcPct val="0"/>
            </a:spcBef>
            <a:spcAft>
              <a:spcPct val="15000"/>
            </a:spcAft>
            <a:buChar char="•"/>
          </a:pPr>
          <a:r>
            <a:rPr lang="en-US" sz="1300" kern="1200">
              <a:solidFill>
                <a:srgbClr val="383838"/>
              </a:solidFill>
              <a:latin typeface="Geist" panose="020B0604020202020204" charset="0"/>
              <a:ea typeface="Patrick Hand" pitchFamily="34" charset="-122"/>
              <a:cs typeface="Geist" panose="020B0604020202020204" charset="0"/>
            </a:rPr>
            <a:t>dezvoltarea sentimentului de apartenență la grup.</a:t>
          </a:r>
          <a:endParaRPr lang="en-US" sz="1300" kern="1200" dirty="0">
            <a:latin typeface="Geist" panose="020B0604020202020204" charset="0"/>
            <a:cs typeface="Geist" panose="020B0604020202020204" charset="0"/>
          </a:endParaRPr>
        </a:p>
      </dsp:txBody>
      <dsp:txXfrm>
        <a:off x="5319080" y="564312"/>
        <a:ext cx="1554530" cy="24265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9A2822-6607-418A-B1D5-AB85EFF8C2AD}">
      <dsp:nvSpPr>
        <dsp:cNvPr id="0" name=""/>
        <dsp:cNvSpPr/>
      </dsp:nvSpPr>
      <dsp:spPr>
        <a:xfrm>
          <a:off x="2734271" y="23811"/>
          <a:ext cx="1029505" cy="8320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eist" panose="020B0604020202020204" charset="0"/>
              <a:cs typeface="Geist" panose="020B0604020202020204" charset="0"/>
            </a:rPr>
            <a:t>Improvizația</a:t>
          </a:r>
          <a:endParaRPr lang="en-US" sz="1300" kern="1200" dirty="0">
            <a:latin typeface="Geist" panose="020B0604020202020204" charset="0"/>
            <a:cs typeface="Geist" panose="020B0604020202020204" charset="0"/>
          </a:endParaRPr>
        </a:p>
      </dsp:txBody>
      <dsp:txXfrm>
        <a:off x="2734271" y="23811"/>
        <a:ext cx="1029505" cy="832071"/>
      </dsp:txXfrm>
    </dsp:sp>
    <dsp:sp modelId="{4CD58D65-93DF-4D7F-806C-2B24BE65A8CC}">
      <dsp:nvSpPr>
        <dsp:cNvPr id="0" name=""/>
        <dsp:cNvSpPr/>
      </dsp:nvSpPr>
      <dsp:spPr>
        <a:xfrm>
          <a:off x="872709" y="-614"/>
          <a:ext cx="3123385" cy="3123385"/>
        </a:xfrm>
        <a:prstGeom prst="circularArrow">
          <a:avLst>
            <a:gd name="adj1" fmla="val 5195"/>
            <a:gd name="adj2" fmla="val 335523"/>
            <a:gd name="adj3" fmla="val 21294830"/>
            <a:gd name="adj4" fmla="val 19764848"/>
            <a:gd name="adj5" fmla="val 6061"/>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C275AD-9AE0-4F7A-BC94-14AF535E9279}">
      <dsp:nvSpPr>
        <dsp:cNvPr id="0" name=""/>
        <dsp:cNvSpPr/>
      </dsp:nvSpPr>
      <dsp:spPr>
        <a:xfrm>
          <a:off x="3336452" y="1573314"/>
          <a:ext cx="832071" cy="8320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eist" panose="020B0604020202020204" charset="0"/>
              <a:cs typeface="Geist" panose="020B0604020202020204" charset="0"/>
            </a:rPr>
            <a:t>Jocul </a:t>
          </a:r>
          <a:endParaRPr lang="en-US" sz="1300" kern="1200" dirty="0">
            <a:latin typeface="Geist" panose="020B0604020202020204" charset="0"/>
            <a:cs typeface="Geist" panose="020B0604020202020204" charset="0"/>
          </a:endParaRPr>
        </a:p>
      </dsp:txBody>
      <dsp:txXfrm>
        <a:off x="3336452" y="1573314"/>
        <a:ext cx="832071" cy="832071"/>
      </dsp:txXfrm>
    </dsp:sp>
    <dsp:sp modelId="{0FA18695-B8D7-4980-A153-65569C204A1B}">
      <dsp:nvSpPr>
        <dsp:cNvPr id="0" name=""/>
        <dsp:cNvSpPr/>
      </dsp:nvSpPr>
      <dsp:spPr>
        <a:xfrm>
          <a:off x="886327" y="-614"/>
          <a:ext cx="3123385" cy="3123385"/>
        </a:xfrm>
        <a:prstGeom prst="circularArrow">
          <a:avLst>
            <a:gd name="adj1" fmla="val 5195"/>
            <a:gd name="adj2" fmla="val 335523"/>
            <a:gd name="adj3" fmla="val 3750571"/>
            <a:gd name="adj4" fmla="val 2251922"/>
            <a:gd name="adj5" fmla="val 6061"/>
          </a:avLst>
        </a:prstGeom>
        <a:solidFill>
          <a:schemeClr val="accent4">
            <a:hueOff val="2450223"/>
            <a:satOff val="-10194"/>
            <a:lumOff val="24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FFC81C-AB3F-48FA-81BF-0B987124D363}">
      <dsp:nvSpPr>
        <dsp:cNvPr id="0" name=""/>
        <dsp:cNvSpPr/>
      </dsp:nvSpPr>
      <dsp:spPr>
        <a:xfrm>
          <a:off x="1917507" y="2530960"/>
          <a:ext cx="1033790" cy="8320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eist" panose="020B0604020202020204" charset="0"/>
              <a:cs typeface="Geist" panose="020B0604020202020204" charset="0"/>
            </a:rPr>
            <a:t>Explorarea liberă</a:t>
          </a:r>
          <a:endParaRPr lang="en-US" sz="1300" kern="1200" dirty="0">
            <a:latin typeface="Geist" panose="020B0604020202020204" charset="0"/>
            <a:cs typeface="Geist" panose="020B0604020202020204" charset="0"/>
          </a:endParaRPr>
        </a:p>
      </dsp:txBody>
      <dsp:txXfrm>
        <a:off x="1917507" y="2530960"/>
        <a:ext cx="1033790" cy="832071"/>
      </dsp:txXfrm>
    </dsp:sp>
    <dsp:sp modelId="{F46DD046-E916-4AB7-9FA6-CDAA27B9498F}">
      <dsp:nvSpPr>
        <dsp:cNvPr id="0" name=""/>
        <dsp:cNvSpPr/>
      </dsp:nvSpPr>
      <dsp:spPr>
        <a:xfrm>
          <a:off x="838664" y="-614"/>
          <a:ext cx="3123385" cy="3123385"/>
        </a:xfrm>
        <a:prstGeom prst="circularArrow">
          <a:avLst>
            <a:gd name="adj1" fmla="val 5195"/>
            <a:gd name="adj2" fmla="val 335523"/>
            <a:gd name="adj3" fmla="val 8212555"/>
            <a:gd name="adj4" fmla="val 6713906"/>
            <a:gd name="adj5" fmla="val 6061"/>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CE70CE-E915-4F19-9F24-44AEF13A06E5}">
      <dsp:nvSpPr>
        <dsp:cNvPr id="0" name=""/>
        <dsp:cNvSpPr/>
      </dsp:nvSpPr>
      <dsp:spPr>
        <a:xfrm>
          <a:off x="700280" y="1573314"/>
          <a:ext cx="832071" cy="8320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eist" panose="020B0604020202020204" charset="0"/>
              <a:cs typeface="Geist" panose="020B0604020202020204" charset="0"/>
            </a:rPr>
            <a:t>Reflecția</a:t>
          </a:r>
          <a:endParaRPr lang="en-US" sz="1300" kern="1200" dirty="0">
            <a:latin typeface="Geist" panose="020B0604020202020204" charset="0"/>
            <a:cs typeface="Geist" panose="020B0604020202020204" charset="0"/>
          </a:endParaRPr>
        </a:p>
      </dsp:txBody>
      <dsp:txXfrm>
        <a:off x="700280" y="1573314"/>
        <a:ext cx="832071" cy="832071"/>
      </dsp:txXfrm>
    </dsp:sp>
    <dsp:sp modelId="{22874EAD-5D3C-4393-850E-DC9ED9AAFF8F}">
      <dsp:nvSpPr>
        <dsp:cNvPr id="0" name=""/>
        <dsp:cNvSpPr/>
      </dsp:nvSpPr>
      <dsp:spPr>
        <a:xfrm>
          <a:off x="863409" y="-149126"/>
          <a:ext cx="3123385" cy="3123385"/>
        </a:xfrm>
        <a:prstGeom prst="circularArrow">
          <a:avLst>
            <a:gd name="adj1" fmla="val 5195"/>
            <a:gd name="adj2" fmla="val 335523"/>
            <a:gd name="adj3" fmla="val 11885466"/>
            <a:gd name="adj4" fmla="val 10400366"/>
            <a:gd name="adj5" fmla="val 6061"/>
          </a:avLst>
        </a:prstGeom>
        <a:solidFill>
          <a:schemeClr val="accent4">
            <a:hueOff val="7350668"/>
            <a:satOff val="-30583"/>
            <a:lumOff val="72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FF4971-4093-4400-9239-F90132E54E4E}">
      <dsp:nvSpPr>
        <dsp:cNvPr id="0" name=""/>
        <dsp:cNvSpPr/>
      </dsp:nvSpPr>
      <dsp:spPr>
        <a:xfrm>
          <a:off x="933942" y="23801"/>
          <a:ext cx="1130426" cy="8320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eist" panose="020B0604020202020204" charset="0"/>
              <a:cs typeface="Geist" panose="020B0604020202020204" charset="0"/>
            </a:rPr>
            <a:t>Relaționarea</a:t>
          </a:r>
          <a:endParaRPr lang="en-US" sz="1300" kern="1200" dirty="0">
            <a:latin typeface="Geist" panose="020B0604020202020204" charset="0"/>
            <a:cs typeface="Geist" panose="020B0604020202020204" charset="0"/>
          </a:endParaRPr>
        </a:p>
      </dsp:txBody>
      <dsp:txXfrm>
        <a:off x="933942" y="23801"/>
        <a:ext cx="1130426" cy="832071"/>
      </dsp:txXfrm>
    </dsp:sp>
    <dsp:sp modelId="{E687CE65-F787-4F28-8992-18BC701CC43F}">
      <dsp:nvSpPr>
        <dsp:cNvPr id="0" name=""/>
        <dsp:cNvSpPr/>
      </dsp:nvSpPr>
      <dsp:spPr>
        <a:xfrm>
          <a:off x="719001" y="-44108"/>
          <a:ext cx="3123385" cy="3123385"/>
        </a:xfrm>
        <a:prstGeom prst="circularArrow">
          <a:avLst>
            <a:gd name="adj1" fmla="val 5195"/>
            <a:gd name="adj2" fmla="val 335523"/>
            <a:gd name="adj3" fmla="val 17010688"/>
            <a:gd name="adj4" fmla="val 15661205"/>
            <a:gd name="adj5" fmla="val 6061"/>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1E91F8-5278-4AE7-989E-C5ADF7F6D04E}">
      <dsp:nvSpPr>
        <dsp:cNvPr id="0" name=""/>
        <dsp:cNvSpPr/>
      </dsp:nvSpPr>
      <dsp:spPr>
        <a:xfrm>
          <a:off x="0" y="126999"/>
          <a:ext cx="1904999" cy="1143000"/>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eist" panose="020B0604020202020204" charset="0"/>
              <a:cs typeface="Geist" panose="020B0604020202020204" charset="0"/>
            </a:rPr>
            <a:t>postura</a:t>
          </a:r>
          <a:endParaRPr lang="en-US" sz="1300" kern="1200" dirty="0">
            <a:latin typeface="Geist" panose="020B0604020202020204" charset="0"/>
            <a:cs typeface="Geist" panose="020B0604020202020204" charset="0"/>
          </a:endParaRPr>
        </a:p>
      </dsp:txBody>
      <dsp:txXfrm>
        <a:off x="0" y="126999"/>
        <a:ext cx="1904999" cy="1143000"/>
      </dsp:txXfrm>
    </dsp:sp>
    <dsp:sp modelId="{922B7A9D-A487-4CC9-AD81-A15B0ED16727}">
      <dsp:nvSpPr>
        <dsp:cNvPr id="0" name=""/>
        <dsp:cNvSpPr/>
      </dsp:nvSpPr>
      <dsp:spPr>
        <a:xfrm>
          <a:off x="2067363" y="126999"/>
          <a:ext cx="1904999" cy="1143000"/>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eist" panose="020B0604020202020204" charset="0"/>
              <a:cs typeface="Geist" panose="020B0604020202020204" charset="0"/>
            </a:rPr>
            <a:t>contactul vizual</a:t>
          </a:r>
          <a:endParaRPr lang="en-US" sz="1300" kern="1200" dirty="0">
            <a:latin typeface="Geist" panose="020B0604020202020204" charset="0"/>
            <a:cs typeface="Geist" panose="020B0604020202020204" charset="0"/>
          </a:endParaRPr>
        </a:p>
      </dsp:txBody>
      <dsp:txXfrm>
        <a:off x="2067363" y="126999"/>
        <a:ext cx="1904999" cy="1143000"/>
      </dsp:txXfrm>
    </dsp:sp>
    <dsp:sp modelId="{3742A127-FF4F-4055-B485-E5E3FBF5DE38}">
      <dsp:nvSpPr>
        <dsp:cNvPr id="0" name=""/>
        <dsp:cNvSpPr/>
      </dsp:nvSpPr>
      <dsp:spPr>
        <a:xfrm>
          <a:off x="4191000" y="126999"/>
          <a:ext cx="1904999" cy="1143000"/>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eist" panose="020B0604020202020204" charset="0"/>
              <a:cs typeface="Geist" panose="020B0604020202020204" charset="0"/>
            </a:rPr>
            <a:t>ritmul</a:t>
          </a:r>
          <a:endParaRPr lang="en-US" sz="1300" kern="1200" dirty="0">
            <a:latin typeface="Geist" panose="020B0604020202020204" charset="0"/>
            <a:cs typeface="Geist" panose="020B0604020202020204" charset="0"/>
          </a:endParaRPr>
        </a:p>
      </dsp:txBody>
      <dsp:txXfrm>
        <a:off x="4191000" y="126999"/>
        <a:ext cx="1904999" cy="1143000"/>
      </dsp:txXfrm>
    </dsp:sp>
    <dsp:sp modelId="{635C3288-ACB9-4F6A-B10D-7D2F55C3B9A5}">
      <dsp:nvSpPr>
        <dsp:cNvPr id="0" name=""/>
        <dsp:cNvSpPr/>
      </dsp:nvSpPr>
      <dsp:spPr>
        <a:xfrm>
          <a:off x="0" y="1460500"/>
          <a:ext cx="1904999" cy="1143000"/>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eist" panose="020B0604020202020204" charset="0"/>
              <a:cs typeface="Geist" panose="020B0604020202020204" charset="0"/>
            </a:rPr>
            <a:t>nivelul de energie</a:t>
          </a:r>
          <a:endParaRPr lang="en-US" sz="1300" kern="1200" dirty="0">
            <a:latin typeface="Geist" panose="020B0604020202020204" charset="0"/>
            <a:cs typeface="Geist" panose="020B0604020202020204" charset="0"/>
          </a:endParaRPr>
        </a:p>
      </dsp:txBody>
      <dsp:txXfrm>
        <a:off x="0" y="1460500"/>
        <a:ext cx="1904999" cy="1143000"/>
      </dsp:txXfrm>
    </dsp:sp>
    <dsp:sp modelId="{B273ECCE-303A-4713-BB1B-9C0891C78FF1}">
      <dsp:nvSpPr>
        <dsp:cNvPr id="0" name=""/>
        <dsp:cNvSpPr/>
      </dsp:nvSpPr>
      <dsp:spPr>
        <a:xfrm>
          <a:off x="2095500" y="1460499"/>
          <a:ext cx="1904999" cy="1143000"/>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eist" panose="020B0604020202020204" charset="0"/>
              <a:cs typeface="Geist" panose="020B0604020202020204" charset="0"/>
            </a:rPr>
            <a:t>inițiativa</a:t>
          </a:r>
          <a:endParaRPr lang="en-US" sz="1300" kern="1200" dirty="0">
            <a:latin typeface="Geist" panose="020B0604020202020204" charset="0"/>
            <a:cs typeface="Geist" panose="020B0604020202020204" charset="0"/>
          </a:endParaRPr>
        </a:p>
      </dsp:txBody>
      <dsp:txXfrm>
        <a:off x="2095500" y="1460499"/>
        <a:ext cx="1904999" cy="1143000"/>
      </dsp:txXfrm>
    </dsp:sp>
    <dsp:sp modelId="{19F53545-962B-405B-84A4-084B88FBF491}">
      <dsp:nvSpPr>
        <dsp:cNvPr id="0" name=""/>
        <dsp:cNvSpPr/>
      </dsp:nvSpPr>
      <dsp:spPr>
        <a:xfrm>
          <a:off x="4191000" y="1460499"/>
          <a:ext cx="1904999" cy="1143000"/>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eist" panose="020B0604020202020204" charset="0"/>
              <a:cs typeface="Geist" panose="020B0604020202020204" charset="0"/>
            </a:rPr>
            <a:t>utilizarea spațiului</a:t>
          </a:r>
          <a:endParaRPr lang="en-US" sz="1300" kern="1200" dirty="0">
            <a:latin typeface="Geist" panose="020B0604020202020204" charset="0"/>
            <a:cs typeface="Geist" panose="020B0604020202020204" charset="0"/>
          </a:endParaRPr>
        </a:p>
      </dsp:txBody>
      <dsp:txXfrm>
        <a:off x="4191000" y="1460499"/>
        <a:ext cx="1904999" cy="1143000"/>
      </dsp:txXfrm>
    </dsp:sp>
    <dsp:sp modelId="{8D7E354E-DF10-4C55-8291-540C6BE7C6C5}">
      <dsp:nvSpPr>
        <dsp:cNvPr id="0" name=""/>
        <dsp:cNvSpPr/>
      </dsp:nvSpPr>
      <dsp:spPr>
        <a:xfrm>
          <a:off x="0" y="2793999"/>
          <a:ext cx="1904999" cy="1143000"/>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eist" panose="020B0604020202020204" charset="0"/>
              <a:cs typeface="Geist" panose="020B0604020202020204" charset="0"/>
            </a:rPr>
            <a:t>relația cu ceilalți</a:t>
          </a:r>
          <a:endParaRPr lang="en-US" sz="1300" kern="1200" dirty="0">
            <a:latin typeface="Geist" panose="020B0604020202020204" charset="0"/>
            <a:cs typeface="Geist" panose="020B0604020202020204" charset="0"/>
          </a:endParaRPr>
        </a:p>
      </dsp:txBody>
      <dsp:txXfrm>
        <a:off x="0" y="2793999"/>
        <a:ext cx="1904999" cy="1143000"/>
      </dsp:txXfrm>
    </dsp:sp>
    <dsp:sp modelId="{A8977D86-92F6-40C0-A15C-0D1E3C6BED37}">
      <dsp:nvSpPr>
        <dsp:cNvPr id="0" name=""/>
        <dsp:cNvSpPr/>
      </dsp:nvSpPr>
      <dsp:spPr>
        <a:xfrm>
          <a:off x="2095500" y="2793999"/>
          <a:ext cx="1904999" cy="1143000"/>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eist" panose="020B0604020202020204" charset="0"/>
              <a:cs typeface="Geist" panose="020B0604020202020204" charset="0"/>
            </a:rPr>
            <a:t>flexibilitatea comportamentală</a:t>
          </a:r>
          <a:endParaRPr lang="en-US" sz="1300" kern="1200" dirty="0">
            <a:latin typeface="Geist" panose="020B0604020202020204" charset="0"/>
            <a:cs typeface="Geist" panose="020B0604020202020204" charset="0"/>
          </a:endParaRPr>
        </a:p>
      </dsp:txBody>
      <dsp:txXfrm>
        <a:off x="2095500" y="2793999"/>
        <a:ext cx="1904999" cy="1143000"/>
      </dsp:txXfrm>
    </dsp:sp>
    <dsp:sp modelId="{62049D0D-DE61-44AB-8E59-F45180E8AD47}">
      <dsp:nvSpPr>
        <dsp:cNvPr id="0" name=""/>
        <dsp:cNvSpPr/>
      </dsp:nvSpPr>
      <dsp:spPr>
        <a:xfrm>
          <a:off x="4191000" y="2794000"/>
          <a:ext cx="1904999" cy="1143000"/>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eist" panose="020B0604020202020204" charset="0"/>
              <a:cs typeface="Geist" panose="020B0604020202020204" charset="0"/>
            </a:rPr>
            <a:t>deschiderea</a:t>
          </a:r>
          <a:endParaRPr lang="en-US" sz="1300" kern="1200" dirty="0">
            <a:latin typeface="Geist" panose="020B0604020202020204" charset="0"/>
            <a:cs typeface="Geist" panose="020B0604020202020204" charset="0"/>
          </a:endParaRPr>
        </a:p>
      </dsp:txBody>
      <dsp:txXfrm>
        <a:off x="4191000" y="2794000"/>
        <a:ext cx="1904999" cy="1143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9D4E6D-EBC7-4E89-B033-92E9FC7836B4}">
      <dsp:nvSpPr>
        <dsp:cNvPr id="0" name=""/>
        <dsp:cNvSpPr/>
      </dsp:nvSpPr>
      <dsp:spPr>
        <a:xfrm>
          <a:off x="3026128" y="1750694"/>
          <a:ext cx="1153807" cy="1153807"/>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iest"/>
            </a:rPr>
            <a:t>Exemple de exerciții</a:t>
          </a:r>
          <a:endParaRPr lang="en-US" sz="1300" kern="1200" dirty="0">
            <a:latin typeface="Giest"/>
          </a:endParaRPr>
        </a:p>
      </dsp:txBody>
      <dsp:txXfrm>
        <a:off x="3195099" y="1919665"/>
        <a:ext cx="815865" cy="815865"/>
      </dsp:txXfrm>
    </dsp:sp>
    <dsp:sp modelId="{D2EB48D9-D185-4A44-BB64-9820A6827057}">
      <dsp:nvSpPr>
        <dsp:cNvPr id="0" name=""/>
        <dsp:cNvSpPr/>
      </dsp:nvSpPr>
      <dsp:spPr>
        <a:xfrm rot="16200000">
          <a:off x="3314460" y="1447712"/>
          <a:ext cx="577142" cy="28820"/>
        </a:xfrm>
        <a:custGeom>
          <a:avLst/>
          <a:gdLst/>
          <a:ahLst/>
          <a:cxnLst/>
          <a:rect l="0" t="0" r="0" b="0"/>
          <a:pathLst>
            <a:path>
              <a:moveTo>
                <a:pt x="0" y="14410"/>
              </a:moveTo>
              <a:lnTo>
                <a:pt x="577142" y="14410"/>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77850">
            <a:lnSpc>
              <a:spcPct val="90000"/>
            </a:lnSpc>
            <a:spcBef>
              <a:spcPct val="0"/>
            </a:spcBef>
            <a:spcAft>
              <a:spcPct val="35000"/>
            </a:spcAft>
            <a:buNone/>
          </a:pPr>
          <a:endParaRPr lang="en-US" sz="1300" kern="1200">
            <a:latin typeface="Giest"/>
          </a:endParaRPr>
        </a:p>
      </dsp:txBody>
      <dsp:txXfrm>
        <a:off x="3588603" y="1447694"/>
        <a:ext cx="28857" cy="28857"/>
      </dsp:txXfrm>
    </dsp:sp>
    <dsp:sp modelId="{9D0F6B57-5CF6-486F-B58E-E55C36CB3EE6}">
      <dsp:nvSpPr>
        <dsp:cNvPr id="0" name=""/>
        <dsp:cNvSpPr/>
      </dsp:nvSpPr>
      <dsp:spPr>
        <a:xfrm>
          <a:off x="3026128" y="19744"/>
          <a:ext cx="1153807" cy="1153807"/>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iest"/>
            </a:rPr>
            <a:t>attunement</a:t>
          </a:r>
          <a:endParaRPr lang="en-US" sz="1300" kern="1200" dirty="0">
            <a:latin typeface="Giest"/>
          </a:endParaRPr>
        </a:p>
      </dsp:txBody>
      <dsp:txXfrm>
        <a:off x="3195099" y="188715"/>
        <a:ext cx="815865" cy="815865"/>
      </dsp:txXfrm>
    </dsp:sp>
    <dsp:sp modelId="{6D40EF33-98E3-4BA3-B84D-B1B58B59F337}">
      <dsp:nvSpPr>
        <dsp:cNvPr id="0" name=""/>
        <dsp:cNvSpPr/>
      </dsp:nvSpPr>
      <dsp:spPr>
        <a:xfrm rot="19285714">
          <a:off x="3991116" y="1773573"/>
          <a:ext cx="577142" cy="28820"/>
        </a:xfrm>
        <a:custGeom>
          <a:avLst/>
          <a:gdLst/>
          <a:ahLst/>
          <a:cxnLst/>
          <a:rect l="0" t="0" r="0" b="0"/>
          <a:pathLst>
            <a:path>
              <a:moveTo>
                <a:pt x="0" y="14410"/>
              </a:moveTo>
              <a:lnTo>
                <a:pt x="577142" y="14410"/>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77850">
            <a:lnSpc>
              <a:spcPct val="90000"/>
            </a:lnSpc>
            <a:spcBef>
              <a:spcPct val="0"/>
            </a:spcBef>
            <a:spcAft>
              <a:spcPct val="35000"/>
            </a:spcAft>
            <a:buNone/>
          </a:pPr>
          <a:endParaRPr lang="en-US" sz="1300" kern="1200">
            <a:latin typeface="Giest"/>
          </a:endParaRPr>
        </a:p>
      </dsp:txBody>
      <dsp:txXfrm>
        <a:off x="4265259" y="1773554"/>
        <a:ext cx="28857" cy="28857"/>
      </dsp:txXfrm>
    </dsp:sp>
    <dsp:sp modelId="{27667B4C-7E8C-4CDB-80AB-5BFA1FC63A6B}">
      <dsp:nvSpPr>
        <dsp:cNvPr id="0" name=""/>
        <dsp:cNvSpPr/>
      </dsp:nvSpPr>
      <dsp:spPr>
        <a:xfrm>
          <a:off x="4379439" y="671464"/>
          <a:ext cx="1153807" cy="1153807"/>
        </a:xfrm>
        <a:prstGeom prst="ellipse">
          <a:avLst/>
        </a:prstGeom>
        <a:gradFill rotWithShape="0">
          <a:gsLst>
            <a:gs pos="0">
              <a:schemeClr val="accent4">
                <a:hueOff val="1633482"/>
                <a:satOff val="-6796"/>
                <a:lumOff val="1601"/>
                <a:alphaOff val="0"/>
                <a:satMod val="103000"/>
                <a:lumMod val="102000"/>
                <a:tint val="94000"/>
              </a:schemeClr>
            </a:gs>
            <a:gs pos="50000">
              <a:schemeClr val="accent4">
                <a:hueOff val="1633482"/>
                <a:satOff val="-6796"/>
                <a:lumOff val="1601"/>
                <a:alphaOff val="0"/>
                <a:satMod val="110000"/>
                <a:lumMod val="100000"/>
                <a:shade val="100000"/>
              </a:schemeClr>
            </a:gs>
            <a:gs pos="100000">
              <a:schemeClr val="accent4">
                <a:hueOff val="1633482"/>
                <a:satOff val="-6796"/>
                <a:lumOff val="160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a:latin typeface="Giest"/>
              <a:ea typeface="Patrick Hand" pitchFamily="34" charset="-122"/>
              <a:cs typeface="Geist" panose="020B0604020202020204" charset="0"/>
            </a:rPr>
            <a:t>mișcare pe muzică</a:t>
          </a:r>
          <a:r>
            <a:rPr lang="ro-RO" sz="1300" b="1" kern="1200">
              <a:latin typeface="Giest"/>
              <a:ea typeface="Patrick Hand" pitchFamily="34" charset="-122"/>
              <a:cs typeface="Geist" panose="020B0604020202020204" charset="0"/>
            </a:rPr>
            <a:t> </a:t>
          </a:r>
          <a:endParaRPr lang="en-US" sz="1300" kern="1200" dirty="0">
            <a:latin typeface="Giest"/>
          </a:endParaRPr>
        </a:p>
      </dsp:txBody>
      <dsp:txXfrm>
        <a:off x="4548410" y="840435"/>
        <a:ext cx="815865" cy="815865"/>
      </dsp:txXfrm>
    </dsp:sp>
    <dsp:sp modelId="{AC5A3A63-D51A-4A1B-A3F2-936835E6D2F4}">
      <dsp:nvSpPr>
        <dsp:cNvPr id="0" name=""/>
        <dsp:cNvSpPr/>
      </dsp:nvSpPr>
      <dsp:spPr>
        <a:xfrm rot="771429">
          <a:off x="4158236" y="2505774"/>
          <a:ext cx="577142" cy="28820"/>
        </a:xfrm>
        <a:custGeom>
          <a:avLst/>
          <a:gdLst/>
          <a:ahLst/>
          <a:cxnLst/>
          <a:rect l="0" t="0" r="0" b="0"/>
          <a:pathLst>
            <a:path>
              <a:moveTo>
                <a:pt x="0" y="14410"/>
              </a:moveTo>
              <a:lnTo>
                <a:pt x="577142" y="14410"/>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77850">
            <a:lnSpc>
              <a:spcPct val="90000"/>
            </a:lnSpc>
            <a:spcBef>
              <a:spcPct val="0"/>
            </a:spcBef>
            <a:spcAft>
              <a:spcPct val="35000"/>
            </a:spcAft>
            <a:buNone/>
          </a:pPr>
          <a:endParaRPr lang="en-US" sz="1300" kern="1200">
            <a:latin typeface="Giest"/>
          </a:endParaRPr>
        </a:p>
      </dsp:txBody>
      <dsp:txXfrm>
        <a:off x="4432379" y="2505756"/>
        <a:ext cx="28857" cy="28857"/>
      </dsp:txXfrm>
    </dsp:sp>
    <dsp:sp modelId="{967AC785-A273-4FE8-8C18-A71BAF9C9C72}">
      <dsp:nvSpPr>
        <dsp:cNvPr id="0" name=""/>
        <dsp:cNvSpPr/>
      </dsp:nvSpPr>
      <dsp:spPr>
        <a:xfrm>
          <a:off x="4713680" y="2135867"/>
          <a:ext cx="1153807" cy="1153807"/>
        </a:xfrm>
        <a:prstGeom prst="ellipse">
          <a:avLst/>
        </a:prstGeom>
        <a:gradFill rotWithShape="0">
          <a:gsLst>
            <a:gs pos="0">
              <a:schemeClr val="accent4">
                <a:hueOff val="3266964"/>
                <a:satOff val="-13592"/>
                <a:lumOff val="3203"/>
                <a:alphaOff val="0"/>
                <a:satMod val="103000"/>
                <a:lumMod val="102000"/>
                <a:tint val="94000"/>
              </a:schemeClr>
            </a:gs>
            <a:gs pos="50000">
              <a:schemeClr val="accent4">
                <a:hueOff val="3266964"/>
                <a:satOff val="-13592"/>
                <a:lumOff val="3203"/>
                <a:alphaOff val="0"/>
                <a:satMod val="110000"/>
                <a:lumMod val="100000"/>
                <a:shade val="100000"/>
              </a:schemeClr>
            </a:gs>
            <a:gs pos="100000">
              <a:schemeClr val="accent4">
                <a:hueOff val="3266964"/>
                <a:satOff val="-13592"/>
                <a:lumOff val="320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SzPct val="100000"/>
            <a:buNone/>
          </a:pPr>
          <a:r>
            <a:rPr lang="en-US" sz="1300" b="1" kern="1200">
              <a:latin typeface="Giest"/>
              <a:ea typeface="Patrick Hand" pitchFamily="34" charset="-122"/>
              <a:cs typeface="Geist" panose="020B0604020202020204" charset="0"/>
            </a:rPr>
            <a:t>exerciții de oglindire</a:t>
          </a:r>
          <a:endParaRPr lang="en-US" sz="1300" kern="1200" dirty="0">
            <a:latin typeface="Giest"/>
          </a:endParaRPr>
        </a:p>
      </dsp:txBody>
      <dsp:txXfrm>
        <a:off x="4882651" y="2304838"/>
        <a:ext cx="815865" cy="815865"/>
      </dsp:txXfrm>
    </dsp:sp>
    <dsp:sp modelId="{596A1491-6992-4101-944F-6C62A4AB636D}">
      <dsp:nvSpPr>
        <dsp:cNvPr id="0" name=""/>
        <dsp:cNvSpPr/>
      </dsp:nvSpPr>
      <dsp:spPr>
        <a:xfrm rot="3862876">
          <a:off x="3682854" y="3102826"/>
          <a:ext cx="597653" cy="28820"/>
        </a:xfrm>
        <a:custGeom>
          <a:avLst/>
          <a:gdLst/>
          <a:ahLst/>
          <a:cxnLst/>
          <a:rect l="0" t="0" r="0" b="0"/>
          <a:pathLst>
            <a:path>
              <a:moveTo>
                <a:pt x="0" y="14410"/>
              </a:moveTo>
              <a:lnTo>
                <a:pt x="597653" y="14410"/>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77850">
            <a:lnSpc>
              <a:spcPct val="90000"/>
            </a:lnSpc>
            <a:spcBef>
              <a:spcPct val="0"/>
            </a:spcBef>
            <a:spcAft>
              <a:spcPct val="35000"/>
            </a:spcAft>
            <a:buNone/>
          </a:pPr>
          <a:endParaRPr lang="en-US" sz="1300" kern="1200">
            <a:latin typeface="Giest"/>
          </a:endParaRPr>
        </a:p>
      </dsp:txBody>
      <dsp:txXfrm>
        <a:off x="3966739" y="3102295"/>
        <a:ext cx="29882" cy="29882"/>
      </dsp:txXfrm>
    </dsp:sp>
    <dsp:sp modelId="{849AB9D9-3F7D-42F7-A949-5C69704E61F0}">
      <dsp:nvSpPr>
        <dsp:cNvPr id="0" name=""/>
        <dsp:cNvSpPr/>
      </dsp:nvSpPr>
      <dsp:spPr>
        <a:xfrm>
          <a:off x="3783425" y="3329971"/>
          <a:ext cx="1153807" cy="1153807"/>
        </a:xfrm>
        <a:prstGeom prst="ellipse">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SzPct val="100000"/>
            <a:buNone/>
          </a:pPr>
          <a:r>
            <a:rPr lang="en-US" sz="1300" b="1" kern="1200">
              <a:latin typeface="Giest"/>
              <a:ea typeface="Patrick Hand" pitchFamily="34" charset="-122"/>
              <a:cs typeface="Geist" panose="020B0604020202020204" charset="0"/>
            </a:rPr>
            <a:t>jocuri </a:t>
          </a:r>
          <a:r>
            <a:rPr lang="ro-RO" sz="1300" b="1" kern="1200">
              <a:latin typeface="Giest"/>
              <a:ea typeface="Patrick Hand" pitchFamily="34" charset="-122"/>
              <a:cs typeface="Geist" panose="020B0604020202020204" charset="0"/>
            </a:rPr>
            <a:t>d</a:t>
          </a:r>
          <a:r>
            <a:rPr lang="en-US" sz="1300" b="1" kern="1200">
              <a:latin typeface="Giest"/>
              <a:ea typeface="Patrick Hand" pitchFamily="34" charset="-122"/>
              <a:cs typeface="Geist" panose="020B0604020202020204" charset="0"/>
            </a:rPr>
            <a:t>e ritm</a:t>
          </a:r>
          <a:endParaRPr lang="en-US" sz="1300" kern="1200" dirty="0">
            <a:latin typeface="Giest"/>
          </a:endParaRPr>
        </a:p>
      </dsp:txBody>
      <dsp:txXfrm>
        <a:off x="3952396" y="3498942"/>
        <a:ext cx="815865" cy="815865"/>
      </dsp:txXfrm>
    </dsp:sp>
    <dsp:sp modelId="{3EC1D6FD-F028-497E-98E3-374A810D5CDA}">
      <dsp:nvSpPr>
        <dsp:cNvPr id="0" name=""/>
        <dsp:cNvSpPr/>
      </dsp:nvSpPr>
      <dsp:spPr>
        <a:xfrm rot="7007688">
          <a:off x="2944184" y="3073504"/>
          <a:ext cx="549741" cy="28820"/>
        </a:xfrm>
        <a:custGeom>
          <a:avLst/>
          <a:gdLst/>
          <a:ahLst/>
          <a:cxnLst/>
          <a:rect l="0" t="0" r="0" b="0"/>
          <a:pathLst>
            <a:path>
              <a:moveTo>
                <a:pt x="0" y="14410"/>
              </a:moveTo>
              <a:lnTo>
                <a:pt x="549741" y="14410"/>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77850">
            <a:lnSpc>
              <a:spcPct val="90000"/>
            </a:lnSpc>
            <a:spcBef>
              <a:spcPct val="0"/>
            </a:spcBef>
            <a:spcAft>
              <a:spcPct val="35000"/>
            </a:spcAft>
            <a:buNone/>
          </a:pPr>
          <a:endParaRPr lang="en-US" sz="1300" kern="1200">
            <a:latin typeface="Giest"/>
          </a:endParaRPr>
        </a:p>
      </dsp:txBody>
      <dsp:txXfrm rot="10800000">
        <a:off x="3205311" y="3074171"/>
        <a:ext cx="27487" cy="27487"/>
      </dsp:txXfrm>
    </dsp:sp>
    <dsp:sp modelId="{BD2BE560-685F-4357-ACC2-F4398928FD7F}">
      <dsp:nvSpPr>
        <dsp:cNvPr id="0" name=""/>
        <dsp:cNvSpPr/>
      </dsp:nvSpPr>
      <dsp:spPr>
        <a:xfrm>
          <a:off x="2258174" y="3271328"/>
          <a:ext cx="1153807" cy="1153807"/>
        </a:xfrm>
        <a:prstGeom prst="ellipse">
          <a:avLst/>
        </a:prstGeom>
        <a:gradFill rotWithShape="0">
          <a:gsLst>
            <a:gs pos="0">
              <a:schemeClr val="accent4">
                <a:hueOff val="6533927"/>
                <a:satOff val="-27185"/>
                <a:lumOff val="6405"/>
                <a:alphaOff val="0"/>
                <a:satMod val="103000"/>
                <a:lumMod val="102000"/>
                <a:tint val="94000"/>
              </a:schemeClr>
            </a:gs>
            <a:gs pos="50000">
              <a:schemeClr val="accent4">
                <a:hueOff val="6533927"/>
                <a:satOff val="-27185"/>
                <a:lumOff val="6405"/>
                <a:alphaOff val="0"/>
                <a:satMod val="110000"/>
                <a:lumMod val="100000"/>
                <a:shade val="100000"/>
              </a:schemeClr>
            </a:gs>
            <a:gs pos="100000">
              <a:schemeClr val="accent4">
                <a:hueOff val="6533927"/>
                <a:satOff val="-27185"/>
                <a:lumOff val="640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iest"/>
            </a:rPr>
            <a:t>dans creativ</a:t>
          </a:r>
          <a:endParaRPr lang="en-US" sz="1300" kern="1200" dirty="0">
            <a:latin typeface="Giest"/>
          </a:endParaRPr>
        </a:p>
      </dsp:txBody>
      <dsp:txXfrm>
        <a:off x="2427145" y="3440299"/>
        <a:ext cx="815865" cy="815865"/>
      </dsp:txXfrm>
    </dsp:sp>
    <dsp:sp modelId="{ACDA3A78-1785-4492-8FF9-F4EE067FF33D}">
      <dsp:nvSpPr>
        <dsp:cNvPr id="0" name=""/>
        <dsp:cNvSpPr/>
      </dsp:nvSpPr>
      <dsp:spPr>
        <a:xfrm rot="10043028">
          <a:off x="2498816" y="2499025"/>
          <a:ext cx="547855" cy="28820"/>
        </a:xfrm>
        <a:custGeom>
          <a:avLst/>
          <a:gdLst/>
          <a:ahLst/>
          <a:cxnLst/>
          <a:rect l="0" t="0" r="0" b="0"/>
          <a:pathLst>
            <a:path>
              <a:moveTo>
                <a:pt x="0" y="14410"/>
              </a:moveTo>
              <a:lnTo>
                <a:pt x="547855" y="14410"/>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77850">
            <a:lnSpc>
              <a:spcPct val="90000"/>
            </a:lnSpc>
            <a:spcBef>
              <a:spcPct val="0"/>
            </a:spcBef>
            <a:spcAft>
              <a:spcPct val="35000"/>
            </a:spcAft>
            <a:buNone/>
          </a:pPr>
          <a:endParaRPr lang="en-US" sz="1300" kern="1200">
            <a:latin typeface="Giest"/>
          </a:endParaRPr>
        </a:p>
      </dsp:txBody>
      <dsp:txXfrm rot="10800000">
        <a:off x="2759047" y="2499739"/>
        <a:ext cx="27392" cy="27392"/>
      </dsp:txXfrm>
    </dsp:sp>
    <dsp:sp modelId="{7E05AC70-A797-4DD8-A31D-635956A1CA6D}">
      <dsp:nvSpPr>
        <dsp:cNvPr id="0" name=""/>
        <dsp:cNvSpPr/>
      </dsp:nvSpPr>
      <dsp:spPr>
        <a:xfrm>
          <a:off x="1365552" y="2122370"/>
          <a:ext cx="1153807" cy="1153807"/>
        </a:xfrm>
        <a:prstGeom prst="ellipse">
          <a:avLst/>
        </a:prstGeom>
        <a:gradFill rotWithShape="0">
          <a:gsLst>
            <a:gs pos="0">
              <a:schemeClr val="accent4">
                <a:hueOff val="8167408"/>
                <a:satOff val="-33981"/>
                <a:lumOff val="8007"/>
                <a:alphaOff val="0"/>
                <a:satMod val="103000"/>
                <a:lumMod val="102000"/>
                <a:tint val="94000"/>
              </a:schemeClr>
            </a:gs>
            <a:gs pos="50000">
              <a:schemeClr val="accent4">
                <a:hueOff val="8167408"/>
                <a:satOff val="-33981"/>
                <a:lumOff val="8007"/>
                <a:alphaOff val="0"/>
                <a:satMod val="110000"/>
                <a:lumMod val="100000"/>
                <a:shade val="100000"/>
              </a:schemeClr>
            </a:gs>
            <a:gs pos="100000">
              <a:schemeClr val="accent4">
                <a:hueOff val="8167408"/>
                <a:satOff val="-33981"/>
                <a:lumOff val="800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iest"/>
            </a:rPr>
            <a:t>exerciții de respirație</a:t>
          </a:r>
          <a:endParaRPr lang="en-US" sz="1300" kern="1200" dirty="0">
            <a:latin typeface="Giest"/>
          </a:endParaRPr>
        </a:p>
      </dsp:txBody>
      <dsp:txXfrm>
        <a:off x="1534523" y="2291341"/>
        <a:ext cx="815865" cy="815865"/>
      </dsp:txXfrm>
    </dsp:sp>
    <dsp:sp modelId="{89BB7CBB-0BC9-4558-89CE-BB153955A0F5}">
      <dsp:nvSpPr>
        <dsp:cNvPr id="0" name=""/>
        <dsp:cNvSpPr/>
      </dsp:nvSpPr>
      <dsp:spPr>
        <a:xfrm rot="13114286">
          <a:off x="2637804" y="1773573"/>
          <a:ext cx="577142" cy="28820"/>
        </a:xfrm>
        <a:custGeom>
          <a:avLst/>
          <a:gdLst/>
          <a:ahLst/>
          <a:cxnLst/>
          <a:rect l="0" t="0" r="0" b="0"/>
          <a:pathLst>
            <a:path>
              <a:moveTo>
                <a:pt x="0" y="14410"/>
              </a:moveTo>
              <a:lnTo>
                <a:pt x="577142" y="14410"/>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77850">
            <a:lnSpc>
              <a:spcPct val="90000"/>
            </a:lnSpc>
            <a:spcBef>
              <a:spcPct val="0"/>
            </a:spcBef>
            <a:spcAft>
              <a:spcPct val="35000"/>
            </a:spcAft>
            <a:buNone/>
          </a:pPr>
          <a:endParaRPr lang="en-US" sz="1300" kern="1200">
            <a:latin typeface="Giest"/>
          </a:endParaRPr>
        </a:p>
      </dsp:txBody>
      <dsp:txXfrm rot="10800000">
        <a:off x="2911947" y="1773554"/>
        <a:ext cx="28857" cy="28857"/>
      </dsp:txXfrm>
    </dsp:sp>
    <dsp:sp modelId="{822A6616-3225-4D89-8D7F-394DA0C6FE41}">
      <dsp:nvSpPr>
        <dsp:cNvPr id="0" name=""/>
        <dsp:cNvSpPr/>
      </dsp:nvSpPr>
      <dsp:spPr>
        <a:xfrm>
          <a:off x="1672816" y="671464"/>
          <a:ext cx="1153807" cy="1153807"/>
        </a:xfrm>
        <a:prstGeom prst="ellipse">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ro-RO" sz="1300" kern="1200" dirty="0">
              <a:latin typeface="Giest"/>
            </a:rPr>
            <a:t>improvizație ghidată</a:t>
          </a:r>
          <a:endParaRPr lang="en-US" sz="1300" kern="1200" dirty="0">
            <a:latin typeface="Giest"/>
          </a:endParaRPr>
        </a:p>
      </dsp:txBody>
      <dsp:txXfrm>
        <a:off x="1841787" y="840435"/>
        <a:ext cx="815865" cy="815865"/>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4586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2742413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2506732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261460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4014668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2765661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E5F9F2">
              <a:alpha val="95000"/>
            </a:srgbClr>
          </a:solidFill>
          <a:ln/>
        </p:spPr>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E5F9F2">
              <a:alpha val="95000"/>
            </a:srgbClr>
          </a:solidFill>
          <a:ln/>
        </p:spPr>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E5F9F2">
              <a:alpha val="95000"/>
            </a:srgbClr>
          </a:solidFill>
          <a:ln/>
        </p:spPr>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E5F9F2">
              <a:alpha val="95000"/>
            </a:srgbClr>
          </a:solidFill>
          <a:ln/>
        </p:spPr>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E5F9F2">
              <a:alpha val="95000"/>
            </a:srgbClr>
          </a:solidFill>
          <a:ln/>
        </p:spPr>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E5F9F2">
              <a:alpha val="95000"/>
            </a:srgbClr>
          </a:solidFill>
          <a:ln/>
        </p:spPr>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E5F9F2">
              <a:alpha val="95000"/>
            </a:srgbClr>
          </a:solidFill>
          <a:ln/>
        </p:spPr>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E5F9F2">
              <a:alpha val="95000"/>
            </a:srgbClr>
          </a:solidFill>
          <a:ln/>
        </p:spPr>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E5F9F2">
              <a:alpha val="95000"/>
            </a:srgbClr>
          </a:solidFill>
          <a:ln/>
        </p:spPr>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E5F9F2">
              <a:alpha val="95000"/>
            </a:srgbClr>
          </a:solidFill>
          <a:ln/>
        </p:spPr>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https://feldenkrais.com/discover-the-feldenkrais-method/?utm_source=chatgpt.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dansterapie.ro/ce-este-dans-terapia/" TargetMode="External"/></Relationships>
</file>

<file path=ppt/slides/_rels/slide3.xml.rels><?xml version="1.0" encoding="UTF-8" standalone="yes"?>
<Relationships xmlns="http://schemas.openxmlformats.org/package/2006/relationships"><Relationship Id="rId2" Type="http://schemas.openxmlformats.org/officeDocument/2006/relationships/hyperlink" Target="https://asociatiadown.ro/terapii/terapia-prin-dans-si-miscare/"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hyperlink" Target="https://www.adta.org/" TargetMode="Externa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jp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hyperlink" Target="https://eadmt.com/what-is-dance-movement-therapy-dmt" TargetMode="External"/><Relationship Id="rId1" Type="http://schemas.openxmlformats.org/officeDocument/2006/relationships/slideLayout" Target="../slideLayouts/slideLayout4.xml"/><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D0y_7EOytKE"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7.jpg"/><Relationship Id="rId7" Type="http://schemas.openxmlformats.org/officeDocument/2006/relationships/diagramLayout" Target="../diagrams/layout2.xml"/><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diagramData" Target="../diagrams/data2.xml"/><Relationship Id="rId5" Type="http://schemas.openxmlformats.org/officeDocument/2006/relationships/hyperlink" Target="https://www.youtube.com/watch?v=3LV3vKo5WaM" TargetMode="External"/><Relationship Id="rId10" Type="http://schemas.microsoft.com/office/2007/relationships/diagramDrawing" Target="../diagrams/drawing2.xml"/><Relationship Id="rId4" Type="http://schemas.openxmlformats.org/officeDocument/2006/relationships/hyperlink" Target="https://www.youtube.com/watch?v=MHeVz1FA87s" TargetMode="External"/><Relationship Id="rId9" Type="http://schemas.openxmlformats.org/officeDocument/2006/relationships/diagramColors" Target="../diagrams/colors2.xml"/></Relationships>
</file>

<file path=ppt/slides/_rels/slide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8" Type="http://schemas.openxmlformats.org/officeDocument/2006/relationships/image" Target="../media/image24.sv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hyperlink" Target="https://www.youtube.com/watch?v=vf5TY1aJ6QM" TargetMode="External"/><Relationship Id="rId16" Type="http://schemas.openxmlformats.org/officeDocument/2006/relationships/image" Target="../media/image32.jpg"/><Relationship Id="rId1" Type="http://schemas.openxmlformats.org/officeDocument/2006/relationships/slideLayout" Target="../slideLayouts/slideLayout4.xml"/><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 Id="rId14" Type="http://schemas.openxmlformats.org/officeDocument/2006/relationships/image" Target="../media/image30.svg"/></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KZnLMeRkSU4"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image" Target="../media/image36.jpg"/><Relationship Id="rId4" Type="http://schemas.openxmlformats.org/officeDocument/2006/relationships/image" Target="../media/image35.svg"/></Relationships>
</file>

<file path=ppt/slides/_rels/slide1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4" name="Text 0">
            <a:extLst>
              <a:ext uri="{FF2B5EF4-FFF2-40B4-BE49-F238E27FC236}">
                <a16:creationId xmlns:a16="http://schemas.microsoft.com/office/drawing/2014/main" id="{9883279A-A888-4147-B45C-76460E25D903}"/>
              </a:ext>
            </a:extLst>
          </p:cNvPr>
          <p:cNvSpPr/>
          <p:nvPr/>
        </p:nvSpPr>
        <p:spPr>
          <a:xfrm>
            <a:off x="496119" y="1329630"/>
            <a:ext cx="8151763" cy="885974"/>
          </a:xfrm>
          <a:prstGeom prst="rect">
            <a:avLst/>
          </a:prstGeom>
          <a:noFill/>
          <a:ln/>
        </p:spPr>
        <p:txBody>
          <a:bodyPr wrap="square" lIns="0" tIns="0" rIns="0" bIns="0" rtlCol="0" anchor="t">
            <a:normAutofit fontScale="92500"/>
          </a:bodyPr>
          <a:lstStyle/>
          <a:p>
            <a:pPr algn="r">
              <a:lnSpc>
                <a:spcPct val="104000"/>
              </a:lnSpc>
            </a:pPr>
            <a:r>
              <a:rPr lang="en-US" sz="3200" b="1" dirty="0" err="1">
                <a:solidFill>
                  <a:srgbClr val="006747"/>
                </a:solidFill>
                <a:latin typeface="Noto Serif SC Bold" pitchFamily="34" charset="0"/>
                <a:ea typeface="Noto Serif SC Bold" pitchFamily="34" charset="-122"/>
              </a:rPr>
              <a:t>IncluzivEduHub</a:t>
            </a:r>
            <a:r>
              <a:rPr lang="en-US" sz="3200" b="1" dirty="0">
                <a:solidFill>
                  <a:srgbClr val="006747"/>
                </a:solidFill>
                <a:latin typeface="Noto Serif SC Bold" pitchFamily="34" charset="0"/>
                <a:ea typeface="Noto Serif SC Bold" pitchFamily="34" charset="-122"/>
              </a:rPr>
              <a:t> - </a:t>
            </a:r>
            <a:r>
              <a:rPr lang="en-US" sz="3200" b="1" dirty="0" err="1">
                <a:solidFill>
                  <a:srgbClr val="006747"/>
                </a:solidFill>
                <a:latin typeface="Noto Serif SC Bold" pitchFamily="34" charset="0"/>
                <a:ea typeface="Noto Serif SC Bold" pitchFamily="34" charset="-122"/>
              </a:rPr>
              <a:t>Școli</a:t>
            </a:r>
            <a:r>
              <a:rPr lang="en-US" sz="3200" b="1" dirty="0">
                <a:solidFill>
                  <a:srgbClr val="006747"/>
                </a:solidFill>
                <a:latin typeface="Noto Serif SC Bold" pitchFamily="34" charset="0"/>
                <a:ea typeface="Noto Serif SC Bold" pitchFamily="34" charset="-122"/>
              </a:rPr>
              <a:t> cu </a:t>
            </a:r>
            <a:r>
              <a:rPr lang="en-US" sz="3200" b="1" dirty="0" err="1">
                <a:solidFill>
                  <a:srgbClr val="006747"/>
                </a:solidFill>
                <a:latin typeface="Noto Serif SC Bold" pitchFamily="34" charset="0"/>
                <a:ea typeface="Noto Serif SC Bold" pitchFamily="34" charset="-122"/>
              </a:rPr>
              <a:t>suflet</a:t>
            </a:r>
            <a:r>
              <a:rPr lang="en-US" sz="3200" b="1" dirty="0">
                <a:solidFill>
                  <a:srgbClr val="006747"/>
                </a:solidFill>
                <a:latin typeface="Noto Serif SC Bold" pitchFamily="34" charset="0"/>
                <a:ea typeface="Noto Serif SC Bold" pitchFamily="34" charset="-122"/>
              </a:rPr>
              <a:t> cod 126 </a:t>
            </a:r>
          </a:p>
        </p:txBody>
      </p:sp>
      <p:sp>
        <p:nvSpPr>
          <p:cNvPr id="5" name="Text 1">
            <a:extLst>
              <a:ext uri="{FF2B5EF4-FFF2-40B4-BE49-F238E27FC236}">
                <a16:creationId xmlns:a16="http://schemas.microsoft.com/office/drawing/2014/main" id="{9F6A5CC9-2532-4D4E-8EE3-68BD872EF5FC}"/>
              </a:ext>
            </a:extLst>
          </p:cNvPr>
          <p:cNvSpPr/>
          <p:nvPr/>
        </p:nvSpPr>
        <p:spPr>
          <a:xfrm>
            <a:off x="496119" y="2428204"/>
            <a:ext cx="8151763" cy="1174805"/>
          </a:xfrm>
          <a:prstGeom prst="rect">
            <a:avLst/>
          </a:prstGeom>
          <a:noFill/>
          <a:ln/>
        </p:spPr>
        <p:txBody>
          <a:bodyPr wrap="square" lIns="0" tIns="0" rIns="0" bIns="0" rtlCol="0" anchor="t"/>
          <a:lstStyle/>
          <a:p>
            <a:pPr marL="0" indent="0" algn="l">
              <a:lnSpc>
                <a:spcPct val="133000"/>
              </a:lnSpc>
              <a:spcAft>
                <a:spcPts val="1350"/>
              </a:spcAft>
              <a:buNone/>
            </a:pPr>
            <a:r>
              <a:rPr lang="en-US" sz="2000" dirty="0" err="1">
                <a:solidFill>
                  <a:schemeClr val="accent6">
                    <a:lumMod val="75000"/>
                  </a:schemeClr>
                </a:solidFill>
                <a:latin typeface="Noto Serif SC Bold" panose="020B0604020202020204" charset="-128"/>
                <a:ea typeface="Noto Serif SC Bold" panose="020B0604020202020204" charset="-128"/>
                <a:cs typeface="Patrick Hand" pitchFamily="34" charset="-120"/>
              </a:rPr>
              <a:t>EduHub</a:t>
            </a:r>
            <a:r>
              <a:rPr lang="en-US" sz="2000" dirty="0">
                <a:solidFill>
                  <a:schemeClr val="accent6">
                    <a:lumMod val="75000"/>
                  </a:schemeClr>
                </a:solidFill>
                <a:latin typeface="Noto Serif SC Bold" panose="020B0604020202020204" charset="-128"/>
                <a:ea typeface="Noto Serif SC Bold" panose="020B0604020202020204" charset="-128"/>
                <a:cs typeface="Patrick Hand" pitchFamily="34" charset="-120"/>
              </a:rPr>
              <a:t> – </a:t>
            </a:r>
            <a:r>
              <a:rPr lang="en-US" sz="2000" dirty="0" err="1">
                <a:solidFill>
                  <a:schemeClr val="accent6">
                    <a:lumMod val="75000"/>
                  </a:schemeClr>
                </a:solidFill>
                <a:latin typeface="Noto Serif SC Bold" panose="020B0604020202020204" charset="-128"/>
                <a:ea typeface="Noto Serif SC Bold" panose="020B0604020202020204" charset="-128"/>
                <a:cs typeface="Patrick Hand" pitchFamily="34" charset="-120"/>
              </a:rPr>
              <a:t>comunitatea</a:t>
            </a:r>
            <a:r>
              <a:rPr lang="en-US" sz="2000" dirty="0">
                <a:solidFill>
                  <a:schemeClr val="accent6">
                    <a:lumMod val="75000"/>
                  </a:schemeClr>
                </a:solidFill>
                <a:latin typeface="Noto Serif SC Bold" panose="020B0604020202020204" charset="-128"/>
                <a:ea typeface="Noto Serif SC Bold" panose="020B0604020202020204" charset="-128"/>
                <a:cs typeface="Patrick Hand" pitchFamily="34" charset="-120"/>
              </a:rPr>
              <a:t> de </a:t>
            </a:r>
            <a:r>
              <a:rPr lang="en-US" sz="2000" dirty="0" err="1">
                <a:solidFill>
                  <a:schemeClr val="accent6">
                    <a:lumMod val="75000"/>
                  </a:schemeClr>
                </a:solidFill>
                <a:latin typeface="Noto Serif SC Bold" panose="020B0604020202020204" charset="-128"/>
                <a:ea typeface="Noto Serif SC Bold" panose="020B0604020202020204" charset="-128"/>
                <a:cs typeface="Patrick Hand" pitchFamily="34" charset="-120"/>
              </a:rPr>
              <a:t>practici</a:t>
            </a:r>
            <a:endParaRPr lang="en-US" sz="2000" dirty="0">
              <a:solidFill>
                <a:schemeClr val="accent6">
                  <a:lumMod val="75000"/>
                </a:schemeClr>
              </a:solidFill>
              <a:latin typeface="Noto Serif SC Bold" panose="020B0604020202020204" charset="-128"/>
              <a:ea typeface="Noto Serif SC Bold" panose="020B0604020202020204" charset="-128"/>
            </a:endParaRPr>
          </a:p>
          <a:p>
            <a:pPr marL="0" indent="0" algn="l">
              <a:lnSpc>
                <a:spcPct val="133000"/>
              </a:lnSpc>
              <a:buNone/>
            </a:pPr>
            <a:r>
              <a:rPr lang="en-US" sz="2000" dirty="0" err="1">
                <a:solidFill>
                  <a:schemeClr val="accent6">
                    <a:lumMod val="75000"/>
                  </a:schemeClr>
                </a:solidFill>
                <a:latin typeface="Noto Serif SC Bold" panose="020B0604020202020204" charset="-128"/>
                <a:ea typeface="Noto Serif SC Bold" panose="020B0604020202020204" charset="-128"/>
                <a:cs typeface="Patrick Hand" pitchFamily="34" charset="-120"/>
              </a:rPr>
              <a:t>Terapii</a:t>
            </a:r>
            <a:r>
              <a:rPr lang="en-US" sz="2000" dirty="0">
                <a:solidFill>
                  <a:schemeClr val="accent6">
                    <a:lumMod val="75000"/>
                  </a:schemeClr>
                </a:solidFill>
                <a:latin typeface="Noto Serif SC Bold" panose="020B0604020202020204" charset="-128"/>
                <a:ea typeface="Noto Serif SC Bold" panose="020B0604020202020204" charset="-128"/>
                <a:cs typeface="Patrick Hand" pitchFamily="34" charset="-120"/>
              </a:rPr>
              <a:t> </a:t>
            </a:r>
            <a:r>
              <a:rPr lang="en-US" sz="2000" dirty="0" err="1">
                <a:solidFill>
                  <a:schemeClr val="accent6">
                    <a:lumMod val="75000"/>
                  </a:schemeClr>
                </a:solidFill>
                <a:latin typeface="Noto Serif SC Bold" panose="020B0604020202020204" charset="-128"/>
                <a:ea typeface="Noto Serif SC Bold" panose="020B0604020202020204" charset="-128"/>
                <a:cs typeface="Patrick Hand" pitchFamily="34" charset="-120"/>
              </a:rPr>
              <a:t>inovative</a:t>
            </a:r>
            <a:r>
              <a:rPr lang="en-US" sz="2000" dirty="0">
                <a:solidFill>
                  <a:schemeClr val="accent6">
                    <a:lumMod val="75000"/>
                  </a:schemeClr>
                </a:solidFill>
                <a:latin typeface="Noto Serif SC Bold" panose="020B0604020202020204" charset="-128"/>
                <a:ea typeface="Noto Serif SC Bold" panose="020B0604020202020204" charset="-128"/>
                <a:cs typeface="Patrick Hand" pitchFamily="34" charset="-120"/>
              </a:rPr>
              <a:t> – </a:t>
            </a:r>
            <a:r>
              <a:rPr lang="en-US" sz="2000" dirty="0" err="1">
                <a:solidFill>
                  <a:schemeClr val="accent6">
                    <a:lumMod val="75000"/>
                  </a:schemeClr>
                </a:solidFill>
                <a:latin typeface="Noto Serif SC Bold" panose="020B0604020202020204" charset="-128"/>
                <a:ea typeface="Noto Serif SC Bold" panose="020B0604020202020204" charset="-128"/>
                <a:cs typeface="Patrick Hand" pitchFamily="34" charset="-120"/>
              </a:rPr>
              <a:t>Terapi</a:t>
            </a:r>
            <a:r>
              <a:rPr lang="ro-RO" sz="2000" dirty="0">
                <a:solidFill>
                  <a:schemeClr val="accent6">
                    <a:lumMod val="75000"/>
                  </a:schemeClr>
                </a:solidFill>
                <a:latin typeface="Noto Serif SC Bold" panose="020B0604020202020204" charset="-128"/>
                <a:ea typeface="Noto Serif SC Bold" panose="020B0604020202020204" charset="-128"/>
                <a:cs typeface="Patrick Hand" pitchFamily="34" charset="-120"/>
              </a:rPr>
              <a:t>a prin dans și mișcare</a:t>
            </a:r>
          </a:p>
          <a:p>
            <a:pPr marL="0" indent="0" algn="l">
              <a:lnSpc>
                <a:spcPct val="133000"/>
              </a:lnSpc>
              <a:buNone/>
            </a:pPr>
            <a:endParaRPr lang="ro-RO" sz="2000" dirty="0">
              <a:solidFill>
                <a:schemeClr val="accent6">
                  <a:lumMod val="75000"/>
                </a:schemeClr>
              </a:solidFill>
              <a:latin typeface="Noto Serif SC Bold" panose="020B0604020202020204" charset="-128"/>
              <a:ea typeface="Noto Serif SC Bold" panose="020B0604020202020204" charset="-128"/>
              <a:cs typeface="Patrick Hand" pitchFamily="34" charset="-120"/>
            </a:endParaRPr>
          </a:p>
          <a:p>
            <a:pPr marL="0" indent="0" algn="l">
              <a:lnSpc>
                <a:spcPct val="133000"/>
              </a:lnSpc>
              <a:buNone/>
            </a:pPr>
            <a:endParaRPr lang="en-US" sz="2000" dirty="0">
              <a:solidFill>
                <a:srgbClr val="FF0000"/>
              </a:solidFill>
              <a:latin typeface="Noto Serif SC Bold" panose="020B0604020202020204" charset="-128"/>
              <a:ea typeface="Noto Serif SC Bold" panose="020B0604020202020204" charset="-128"/>
            </a:endParaRPr>
          </a:p>
          <a:p>
            <a:pPr marL="0" indent="0" algn="l">
              <a:lnSpc>
                <a:spcPct val="133000"/>
              </a:lnSpc>
              <a:spcAft>
                <a:spcPts val="1250"/>
              </a:spcAft>
              <a:buNone/>
            </a:pPr>
            <a:endParaRPr lang="en-US" sz="2000" dirty="0">
              <a:solidFill>
                <a:schemeClr val="accent6">
                  <a:lumMod val="75000"/>
                </a:schemeClr>
              </a:solidFill>
              <a:latin typeface="Noto Serif SC Bold" panose="020B0604020202020204" charset="-128"/>
              <a:ea typeface="Noto Serif SC Bold" panose="020B0604020202020204" charset="-128"/>
            </a:endParaRPr>
          </a:p>
        </p:txBody>
      </p:sp>
      <p:pic>
        <p:nvPicPr>
          <p:cNvPr id="6" name="Picture 5">
            <a:extLst>
              <a:ext uri="{FF2B5EF4-FFF2-40B4-BE49-F238E27FC236}">
                <a16:creationId xmlns:a16="http://schemas.microsoft.com/office/drawing/2014/main" id="{7D82C36B-1FAE-4381-97F3-CC3492C13D8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687830" y="127925"/>
            <a:ext cx="5935980" cy="583927"/>
          </a:xfrm>
          <a:prstGeom prst="rect">
            <a:avLst/>
          </a:prstGeom>
          <a:noFill/>
          <a:ln>
            <a:noFill/>
          </a:ln>
        </p:spPr>
      </p:pic>
      <p:pic>
        <p:nvPicPr>
          <p:cNvPr id="7" name="Picture 6">
            <a:extLst>
              <a:ext uri="{FF2B5EF4-FFF2-40B4-BE49-F238E27FC236}">
                <a16:creationId xmlns:a16="http://schemas.microsoft.com/office/drawing/2014/main" id="{D80A044B-E5A0-4C9D-8AA1-5BBF2D3FD2C9}"/>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892546" y="4221463"/>
            <a:ext cx="5852160" cy="66738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4">
            <a:extLst>
              <a:ext uri="{FF2B5EF4-FFF2-40B4-BE49-F238E27FC236}">
                <a16:creationId xmlns:a16="http://schemas.microsoft.com/office/drawing/2014/main" id="{2913B899-DB99-4BDA-AB65-1F82750EE974}"/>
              </a:ext>
            </a:extLst>
          </p:cNvPr>
          <p:cNvSpPr/>
          <p:nvPr/>
        </p:nvSpPr>
        <p:spPr>
          <a:xfrm>
            <a:off x="4568448" y="2729154"/>
            <a:ext cx="4335784" cy="2111250"/>
          </a:xfrm>
          <a:prstGeom prst="roundRect">
            <a:avLst>
              <a:gd name="adj" fmla="val 5171"/>
            </a:avLst>
          </a:prstGeom>
          <a:solidFill>
            <a:schemeClr val="accent4">
              <a:lumMod val="40000"/>
              <a:lumOff val="60000"/>
            </a:schemeClr>
          </a:solidFill>
          <a:ln/>
        </p:spPr>
      </p:sp>
      <p:sp>
        <p:nvSpPr>
          <p:cNvPr id="5" name="Text 0">
            <a:extLst>
              <a:ext uri="{FF2B5EF4-FFF2-40B4-BE49-F238E27FC236}">
                <a16:creationId xmlns:a16="http://schemas.microsoft.com/office/drawing/2014/main" id="{F35F017D-B3DB-4097-A7D5-BE45B3C655E4}"/>
              </a:ext>
            </a:extLst>
          </p:cNvPr>
          <p:cNvSpPr/>
          <p:nvPr/>
        </p:nvSpPr>
        <p:spPr>
          <a:xfrm>
            <a:off x="361666" y="426467"/>
            <a:ext cx="8454788" cy="650825"/>
          </a:xfrm>
          <a:prstGeom prst="rect">
            <a:avLst/>
          </a:prstGeom>
          <a:noFill/>
          <a:ln/>
        </p:spPr>
        <p:txBody>
          <a:bodyPr wrap="square" lIns="0" tIns="0" rIns="0" bIns="0" rtlCol="0" anchor="t">
            <a:noAutofit/>
          </a:bodyPr>
          <a:lstStyle/>
          <a:p>
            <a:pPr marL="0" indent="0" algn="l">
              <a:lnSpc>
                <a:spcPct val="104000"/>
              </a:lnSpc>
              <a:buNone/>
            </a:pPr>
            <a:r>
              <a:rPr lang="en-US" sz="2100" b="1" dirty="0">
                <a:solidFill>
                  <a:srgbClr val="006747"/>
                </a:solidFill>
                <a:latin typeface="Noto Serif SC Bold" pitchFamily="34" charset="0"/>
                <a:ea typeface="Noto Serif SC Bold" pitchFamily="34" charset="-122"/>
              </a:rPr>
              <a:t>Terapiile somatice – o perspectivă asupra relației corp–minte</a:t>
            </a:r>
          </a:p>
        </p:txBody>
      </p:sp>
      <p:sp>
        <p:nvSpPr>
          <p:cNvPr id="6" name="Text 1">
            <a:extLst>
              <a:ext uri="{FF2B5EF4-FFF2-40B4-BE49-F238E27FC236}">
                <a16:creationId xmlns:a16="http://schemas.microsoft.com/office/drawing/2014/main" id="{0F12C5F0-2E17-44EB-852E-6D24EF88D017}"/>
              </a:ext>
            </a:extLst>
          </p:cNvPr>
          <p:cNvSpPr/>
          <p:nvPr/>
        </p:nvSpPr>
        <p:spPr>
          <a:xfrm>
            <a:off x="361666" y="896005"/>
            <a:ext cx="8454788" cy="260300"/>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Ce sunt terapiile somatice?</a:t>
            </a:r>
            <a:endParaRPr lang="en-US" sz="1300" dirty="0">
              <a:latin typeface="Geist" panose="020B0604020202020204" charset="0"/>
              <a:cs typeface="Geist" panose="020B0604020202020204" charset="0"/>
            </a:endParaRPr>
          </a:p>
        </p:txBody>
      </p:sp>
      <p:sp>
        <p:nvSpPr>
          <p:cNvPr id="7" name="Text 2">
            <a:extLst>
              <a:ext uri="{FF2B5EF4-FFF2-40B4-BE49-F238E27FC236}">
                <a16:creationId xmlns:a16="http://schemas.microsoft.com/office/drawing/2014/main" id="{5E3253DE-3E7D-4F0B-ACF1-1A4869CA72B2}"/>
              </a:ext>
            </a:extLst>
          </p:cNvPr>
          <p:cNvSpPr/>
          <p:nvPr/>
        </p:nvSpPr>
        <p:spPr>
          <a:xfrm>
            <a:off x="361666" y="1136810"/>
            <a:ext cx="8454788" cy="768251"/>
          </a:xfrm>
          <a:prstGeom prst="rect">
            <a:avLst/>
          </a:prstGeom>
          <a:noFill/>
          <a:ln/>
        </p:spPr>
        <p:txBody>
          <a:bodyPr wrap="square" lIns="0" tIns="0" rIns="0" bIns="0" rtlCol="0" anchor="t">
            <a:noAutofit/>
          </a:bodyPr>
          <a:lstStyle/>
          <a:p>
            <a:pPr marL="0" indent="0" algn="l">
              <a:lnSpc>
                <a:spcPct val="123000"/>
              </a:lnSpc>
              <a:buNone/>
            </a:pPr>
            <a:r>
              <a:rPr lang="en-US" sz="1300" dirty="0">
                <a:solidFill>
                  <a:srgbClr val="383838"/>
                </a:solidFill>
                <a:latin typeface="Geist" panose="020B0604020202020204" charset="0"/>
                <a:ea typeface="Patrick Hand" pitchFamily="34" charset="-122"/>
                <a:cs typeface="Geist" panose="020B0604020202020204" charset="0"/>
              </a:rPr>
              <a:t>Terapiile somatice reprezintă un ansamblu de abordări educaționale și terapeutice care pornesc de la ideea că experiențele cognitive, emoționale și comportamentale sunt strâns legate de modul în care corpul percepe, organizează și exprimă mișcarea. Aceste intervenții urmăresc dezvoltarea conștientizării corporale, autoreglarea și îmbunătățirea funcționării globale a persoanei.</a:t>
            </a:r>
            <a:endParaRPr lang="en-US" sz="1300" dirty="0">
              <a:latin typeface="Geist" panose="020B0604020202020204" charset="0"/>
              <a:cs typeface="Geist" panose="020B0604020202020204" charset="0"/>
            </a:endParaRPr>
          </a:p>
        </p:txBody>
      </p:sp>
      <p:sp>
        <p:nvSpPr>
          <p:cNvPr id="8" name="Text 3">
            <a:extLst>
              <a:ext uri="{FF2B5EF4-FFF2-40B4-BE49-F238E27FC236}">
                <a16:creationId xmlns:a16="http://schemas.microsoft.com/office/drawing/2014/main" id="{F96D663B-28A2-4CF0-B345-11028504B6A2}"/>
              </a:ext>
            </a:extLst>
          </p:cNvPr>
          <p:cNvSpPr/>
          <p:nvPr/>
        </p:nvSpPr>
        <p:spPr>
          <a:xfrm>
            <a:off x="361666" y="2417837"/>
            <a:ext cx="8454788" cy="260300"/>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Exemple de abordări somatice</a:t>
            </a:r>
            <a:endParaRPr lang="en-US" sz="1300" dirty="0">
              <a:latin typeface="Geist" panose="020B0604020202020204" charset="0"/>
              <a:cs typeface="Geist" panose="020B0604020202020204" charset="0"/>
            </a:endParaRPr>
          </a:p>
        </p:txBody>
      </p:sp>
      <p:sp>
        <p:nvSpPr>
          <p:cNvPr id="9" name="Shape 4">
            <a:extLst>
              <a:ext uri="{FF2B5EF4-FFF2-40B4-BE49-F238E27FC236}">
                <a16:creationId xmlns:a16="http://schemas.microsoft.com/office/drawing/2014/main" id="{7507F2BE-16E3-4395-9A22-01C7BFA6CB3D}"/>
              </a:ext>
            </a:extLst>
          </p:cNvPr>
          <p:cNvSpPr/>
          <p:nvPr/>
        </p:nvSpPr>
        <p:spPr>
          <a:xfrm>
            <a:off x="350075" y="2713234"/>
            <a:ext cx="4137708" cy="2111250"/>
          </a:xfrm>
          <a:prstGeom prst="roundRect">
            <a:avLst>
              <a:gd name="adj" fmla="val 5171"/>
            </a:avLst>
          </a:prstGeom>
          <a:solidFill>
            <a:srgbClr val="92D050"/>
          </a:solidFill>
          <a:ln/>
        </p:spPr>
      </p:sp>
      <p:sp>
        <p:nvSpPr>
          <p:cNvPr id="10" name="Text 5">
            <a:extLst>
              <a:ext uri="{FF2B5EF4-FFF2-40B4-BE49-F238E27FC236}">
                <a16:creationId xmlns:a16="http://schemas.microsoft.com/office/drawing/2014/main" id="{6D19C599-6F66-447F-BCFC-046C5D9F8E9E}"/>
              </a:ext>
            </a:extLst>
          </p:cNvPr>
          <p:cNvSpPr/>
          <p:nvPr/>
        </p:nvSpPr>
        <p:spPr>
          <a:xfrm>
            <a:off x="478095" y="2891309"/>
            <a:ext cx="3698116" cy="237481"/>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Geist" panose="020B0604020202020204" charset="0"/>
                <a:ea typeface="Patrick Hand" pitchFamily="34" charset="-122"/>
                <a:cs typeface="Geist" panose="020B0604020202020204" charset="0"/>
              </a:rPr>
              <a:t>🟦</a:t>
            </a:r>
            <a:r>
              <a:rPr lang="en-US" sz="1300" dirty="0">
                <a:solidFill>
                  <a:srgbClr val="383838"/>
                </a:solidFill>
                <a:latin typeface="Geist" panose="020B0604020202020204" charset="0"/>
                <a:ea typeface="Patrick Hand" pitchFamily="34" charset="-122"/>
                <a:cs typeface="Geist" panose="020B0604020202020204" charset="0"/>
              </a:rPr>
              <a:t> </a:t>
            </a:r>
            <a:r>
              <a:rPr lang="ro-RO" sz="1300" b="1" dirty="0">
                <a:solidFill>
                  <a:srgbClr val="383838"/>
                </a:solidFill>
                <a:latin typeface="Geist" panose="020B0604020202020204" charset="0"/>
                <a:ea typeface="Patrick Hand" pitchFamily="34" charset="-122"/>
                <a:cs typeface="Geist" panose="020B0604020202020204" charset="0"/>
              </a:rPr>
              <a:t>Terapia psihosomatică -</a:t>
            </a:r>
            <a:r>
              <a:rPr lang="en-US" sz="1300" b="1" dirty="0" err="1">
                <a:solidFill>
                  <a:srgbClr val="383838"/>
                </a:solidFill>
                <a:latin typeface="Geist" panose="020B0604020202020204" charset="0"/>
                <a:ea typeface="Patrick Hand" pitchFamily="34" charset="-122"/>
                <a:cs typeface="Geist" panose="020B0604020202020204" charset="0"/>
                <a:hlinkClick r:id="rId3"/>
              </a:rPr>
              <a:t>Metoda</a:t>
            </a:r>
            <a:r>
              <a:rPr lang="en-US" sz="1300" b="1" dirty="0">
                <a:solidFill>
                  <a:srgbClr val="383838"/>
                </a:solidFill>
                <a:latin typeface="Geist" panose="020B0604020202020204" charset="0"/>
                <a:ea typeface="Patrick Hand" pitchFamily="34" charset="-122"/>
                <a:cs typeface="Geist" panose="020B0604020202020204" charset="0"/>
                <a:hlinkClick r:id="rId3"/>
              </a:rPr>
              <a:t> Feldenkrais</a:t>
            </a:r>
            <a:endParaRPr lang="en-US" sz="1300" b="1" dirty="0">
              <a:latin typeface="Geist" panose="020B0604020202020204" charset="0"/>
              <a:cs typeface="Geist" panose="020B0604020202020204" charset="0"/>
            </a:endParaRPr>
          </a:p>
        </p:txBody>
      </p:sp>
      <p:sp>
        <p:nvSpPr>
          <p:cNvPr id="11" name="Text 6">
            <a:extLst>
              <a:ext uri="{FF2B5EF4-FFF2-40B4-BE49-F238E27FC236}">
                <a16:creationId xmlns:a16="http://schemas.microsoft.com/office/drawing/2014/main" id="{52489CB0-7435-4E01-B7E9-BDE00593FB6A}"/>
              </a:ext>
            </a:extLst>
          </p:cNvPr>
          <p:cNvSpPr/>
          <p:nvPr/>
        </p:nvSpPr>
        <p:spPr>
          <a:xfrm>
            <a:off x="682815" y="3163888"/>
            <a:ext cx="3804968" cy="652983"/>
          </a:xfrm>
          <a:prstGeom prst="rect">
            <a:avLst/>
          </a:prstGeom>
          <a:noFill/>
          <a:ln/>
        </p:spPr>
        <p:txBody>
          <a:bodyPr wrap="square" lIns="0" tIns="0" rIns="0" bIns="0" rtlCol="0" anchor="t">
            <a:noAutofit/>
          </a:bodyPr>
          <a:lstStyle/>
          <a:p>
            <a:pPr marL="203200" indent="-203200" algn="l">
              <a:lnSpc>
                <a:spcPct val="123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învățare prin conștientizarea mișcării;</a:t>
            </a:r>
            <a:endParaRPr lang="en-US" sz="1300" dirty="0">
              <a:latin typeface="Geist" panose="020B0604020202020204" charset="0"/>
              <a:cs typeface="Geist" panose="020B0604020202020204" charset="0"/>
            </a:endParaRPr>
          </a:p>
          <a:p>
            <a:pPr marL="203200" indent="-203200" algn="l">
              <a:lnSpc>
                <a:spcPct val="123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reorganizarea tiparelor neuromotorii;</a:t>
            </a:r>
            <a:endParaRPr lang="en-US" sz="1300" dirty="0">
              <a:latin typeface="Geist" panose="020B0604020202020204" charset="0"/>
              <a:cs typeface="Geist" panose="020B0604020202020204" charset="0"/>
            </a:endParaRPr>
          </a:p>
          <a:p>
            <a:pPr marL="203200" indent="-203200" algn="l">
              <a:lnSpc>
                <a:spcPct val="123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dezvoltarea neuroplasticității.</a:t>
            </a:r>
            <a:endParaRPr lang="en-US" sz="1300" dirty="0">
              <a:latin typeface="Geist" panose="020B0604020202020204" charset="0"/>
              <a:cs typeface="Geist" panose="020B0604020202020204" charset="0"/>
            </a:endParaRPr>
          </a:p>
        </p:txBody>
      </p:sp>
      <p:sp>
        <p:nvSpPr>
          <p:cNvPr id="12" name="Text 7">
            <a:extLst>
              <a:ext uri="{FF2B5EF4-FFF2-40B4-BE49-F238E27FC236}">
                <a16:creationId xmlns:a16="http://schemas.microsoft.com/office/drawing/2014/main" id="{AF5042F3-10B8-4B77-87B3-C2C1D482E0D8}"/>
              </a:ext>
            </a:extLst>
          </p:cNvPr>
          <p:cNvSpPr/>
          <p:nvPr/>
        </p:nvSpPr>
        <p:spPr>
          <a:xfrm>
            <a:off x="4674439" y="2891310"/>
            <a:ext cx="4223900" cy="411601"/>
          </a:xfrm>
          <a:prstGeom prst="rect">
            <a:avLst/>
          </a:prstGeom>
          <a:noFill/>
          <a:ln/>
        </p:spPr>
        <p:txBody>
          <a:bodyPr wrap="square" lIns="0" tIns="0" rIns="0" bIns="0" rtlCol="0" anchor="t">
            <a:noAutofit/>
          </a:bodyPr>
          <a:lstStyle/>
          <a:p>
            <a:pPr marL="0" indent="0" algn="l">
              <a:lnSpc>
                <a:spcPct val="104000"/>
              </a:lnSpc>
              <a:buNone/>
            </a:pPr>
            <a:r>
              <a:rPr lang="en-US" sz="1300" dirty="0">
                <a:solidFill>
                  <a:srgbClr val="000000"/>
                </a:solidFill>
                <a:latin typeface="Geist" panose="020B0604020202020204" charset="0"/>
                <a:ea typeface="Patrick Hand" pitchFamily="34" charset="-122"/>
                <a:cs typeface="Geist" panose="020B0604020202020204" charset="0"/>
              </a:rPr>
              <a:t>🟩</a:t>
            </a:r>
            <a:r>
              <a:rPr lang="en-US" sz="1300" dirty="0">
                <a:solidFill>
                  <a:srgbClr val="383838"/>
                </a:solidFill>
                <a:latin typeface="Geist" panose="020B0604020202020204" charset="0"/>
                <a:ea typeface="Patrick Hand" pitchFamily="34" charset="-122"/>
                <a:cs typeface="Geist" panose="020B0604020202020204" charset="0"/>
              </a:rPr>
              <a:t> </a:t>
            </a:r>
            <a:r>
              <a:rPr lang="en-US" sz="1300" b="1" dirty="0">
                <a:solidFill>
                  <a:srgbClr val="383838"/>
                </a:solidFill>
                <a:latin typeface="Geist" panose="020B0604020202020204" charset="0"/>
                <a:ea typeface="Patrick Hand" pitchFamily="34" charset="-122"/>
                <a:cs typeface="Geist" panose="020B0604020202020204" charset="0"/>
                <a:hlinkClick r:id="rId4"/>
              </a:rPr>
              <a:t>Terapia prin Dans și </a:t>
            </a:r>
            <a:r>
              <a:rPr lang="en-US" sz="1300" b="1" dirty="0" err="1">
                <a:solidFill>
                  <a:srgbClr val="383838"/>
                </a:solidFill>
                <a:latin typeface="Geist" panose="020B0604020202020204" charset="0"/>
                <a:ea typeface="Patrick Hand" pitchFamily="34" charset="-122"/>
                <a:cs typeface="Geist" panose="020B0604020202020204" charset="0"/>
                <a:hlinkClick r:id="rId4"/>
              </a:rPr>
              <a:t>Mișcare</a:t>
            </a:r>
            <a:r>
              <a:rPr lang="en-US" sz="1300" b="1" dirty="0">
                <a:solidFill>
                  <a:srgbClr val="383838"/>
                </a:solidFill>
                <a:latin typeface="Geist" panose="020B0604020202020204" charset="0"/>
                <a:ea typeface="Patrick Hand" pitchFamily="34" charset="-122"/>
                <a:cs typeface="Geist" panose="020B0604020202020204" charset="0"/>
                <a:hlinkClick r:id="rId4"/>
              </a:rPr>
              <a:t> </a:t>
            </a:r>
            <a:r>
              <a:rPr lang="en-US" sz="1300" b="1" dirty="0">
                <a:solidFill>
                  <a:srgbClr val="383838"/>
                </a:solidFill>
                <a:latin typeface="Geist" panose="020B0604020202020204" charset="0"/>
                <a:ea typeface="Patrick Hand" pitchFamily="34" charset="-122"/>
                <a:cs typeface="Geist" panose="020B0604020202020204" charset="0"/>
              </a:rPr>
              <a:t>(</a:t>
            </a:r>
            <a:r>
              <a:rPr lang="ro-RO" sz="1300" b="1" dirty="0">
                <a:solidFill>
                  <a:srgbClr val="383838"/>
                </a:solidFill>
                <a:latin typeface="Geist" panose="020B0604020202020204" charset="0"/>
                <a:ea typeface="Patrick Hand" pitchFamily="34" charset="-122"/>
                <a:cs typeface="Geist" panose="020B0604020202020204" charset="0"/>
              </a:rPr>
              <a:t>TDM</a:t>
            </a:r>
            <a:r>
              <a:rPr lang="en-US" sz="1300" b="1" dirty="0">
                <a:solidFill>
                  <a:srgbClr val="383838"/>
                </a:solidFill>
                <a:latin typeface="Geist" panose="020B0604020202020204" charset="0"/>
                <a:ea typeface="Patrick Hand" pitchFamily="34" charset="-122"/>
                <a:cs typeface="Geist" panose="020B0604020202020204" charset="0"/>
              </a:rPr>
              <a:t>)</a:t>
            </a:r>
            <a:endParaRPr lang="en-US" sz="1300" b="1" dirty="0">
              <a:latin typeface="Geist" panose="020B0604020202020204" charset="0"/>
              <a:cs typeface="Geist" panose="020B0604020202020204" charset="0"/>
            </a:endParaRPr>
          </a:p>
        </p:txBody>
      </p:sp>
      <p:sp>
        <p:nvSpPr>
          <p:cNvPr id="13" name="Text 8">
            <a:extLst>
              <a:ext uri="{FF2B5EF4-FFF2-40B4-BE49-F238E27FC236}">
                <a16:creationId xmlns:a16="http://schemas.microsoft.com/office/drawing/2014/main" id="{107D49B5-BA1B-4D1D-B923-4AB538788C95}"/>
              </a:ext>
            </a:extLst>
          </p:cNvPr>
          <p:cNvSpPr/>
          <p:nvPr/>
        </p:nvSpPr>
        <p:spPr>
          <a:xfrm>
            <a:off x="4708559" y="3353928"/>
            <a:ext cx="4223900" cy="1229171"/>
          </a:xfrm>
          <a:prstGeom prst="rect">
            <a:avLst/>
          </a:prstGeom>
          <a:noFill/>
          <a:ln/>
        </p:spPr>
        <p:txBody>
          <a:bodyPr wrap="square" lIns="0" tIns="0" rIns="0" bIns="0" rtlCol="0" anchor="t">
            <a:noAutofit/>
          </a:bodyPr>
          <a:lstStyle/>
          <a:p>
            <a:pPr marL="203200" indent="-203200" algn="l">
              <a:lnSpc>
                <a:spcPct val="123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utilizarea mișcării ca mijloc de exprimare și comunicare;</a:t>
            </a:r>
            <a:endParaRPr lang="en-US" sz="1300" dirty="0">
              <a:latin typeface="Geist" panose="020B0604020202020204" charset="0"/>
              <a:cs typeface="Geist" panose="020B0604020202020204" charset="0"/>
            </a:endParaRPr>
          </a:p>
          <a:p>
            <a:pPr marL="203200" indent="-203200" algn="l">
              <a:lnSpc>
                <a:spcPct val="123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integrarea dimensiunilor emoționale, cognitive și relaționale;</a:t>
            </a:r>
            <a:endParaRPr lang="en-US" sz="1300" dirty="0">
              <a:latin typeface="Geist" panose="020B0604020202020204" charset="0"/>
              <a:cs typeface="Geist" panose="020B0604020202020204" charset="0"/>
            </a:endParaRPr>
          </a:p>
          <a:p>
            <a:pPr marL="203200" indent="-203200" algn="l">
              <a:lnSpc>
                <a:spcPct val="123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facilitarea dezvoltării psiho-sociale și a autoreglării.</a:t>
            </a:r>
            <a:endParaRPr lang="en-US" sz="1300" dirty="0">
              <a:latin typeface="Geist" panose="020B0604020202020204" charset="0"/>
              <a:cs typeface="Geist" panose="020B0604020202020204" charset="0"/>
            </a:endParaRPr>
          </a:p>
        </p:txBody>
      </p:sp>
    </p:spTree>
    <p:extLst>
      <p:ext uri="{BB962C8B-B14F-4D97-AF65-F5344CB8AC3E}">
        <p14:creationId xmlns:p14="http://schemas.microsoft.com/office/powerpoint/2010/main" val="1353015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5">
            <a:extLst>
              <a:ext uri="{FF2B5EF4-FFF2-40B4-BE49-F238E27FC236}">
                <a16:creationId xmlns:a16="http://schemas.microsoft.com/office/drawing/2014/main" id="{60A60595-9A2D-4D78-92B6-B2D9A8040FE6}"/>
              </a:ext>
            </a:extLst>
          </p:cNvPr>
          <p:cNvSpPr/>
          <p:nvPr/>
        </p:nvSpPr>
        <p:spPr>
          <a:xfrm>
            <a:off x="4961110" y="3451922"/>
            <a:ext cx="3739338" cy="1113119"/>
          </a:xfrm>
          <a:prstGeom prst="roundRect">
            <a:avLst>
              <a:gd name="adj" fmla="val 3688"/>
            </a:avLst>
          </a:prstGeom>
          <a:solidFill>
            <a:srgbClr val="FFFF66"/>
          </a:solidFill>
          <a:ln w="4763">
            <a:solidFill>
              <a:srgbClr val="FFFF66"/>
            </a:solidFill>
            <a:prstDash val="solid"/>
          </a:ln>
        </p:spPr>
      </p:sp>
      <p:sp>
        <p:nvSpPr>
          <p:cNvPr id="2" name="Text 0">
            <a:extLst>
              <a:ext uri="{FF2B5EF4-FFF2-40B4-BE49-F238E27FC236}">
                <a16:creationId xmlns:a16="http://schemas.microsoft.com/office/drawing/2014/main" id="{C5F6F096-B5D7-4547-B44A-1FAF46BE5F58}"/>
              </a:ext>
            </a:extLst>
          </p:cNvPr>
          <p:cNvSpPr/>
          <p:nvPr/>
        </p:nvSpPr>
        <p:spPr>
          <a:xfrm>
            <a:off x="457349" y="169243"/>
            <a:ext cx="7552795" cy="408384"/>
          </a:xfrm>
          <a:prstGeom prst="rect">
            <a:avLst/>
          </a:prstGeom>
          <a:noFill/>
          <a:ln/>
        </p:spPr>
        <p:txBody>
          <a:bodyPr wrap="none" lIns="0" tIns="0" rIns="0" bIns="0" rtlCol="0" anchor="t"/>
          <a:lstStyle/>
          <a:p>
            <a:pPr marL="457200" indent="-457200" algn="l">
              <a:lnSpc>
                <a:spcPct val="104000"/>
              </a:lnSpc>
              <a:buAutoNum type="arabicPeriod"/>
            </a:pPr>
            <a:r>
              <a:rPr lang="en-US" sz="2200" b="1" dirty="0" err="1">
                <a:solidFill>
                  <a:srgbClr val="006747"/>
                </a:solidFill>
                <a:latin typeface="Noto Serif SC Bold" pitchFamily="34" charset="0"/>
                <a:ea typeface="Noto Serif SC Bold" pitchFamily="34" charset="-122"/>
              </a:rPr>
              <a:t>Terapia</a:t>
            </a:r>
            <a:r>
              <a:rPr lang="en-US" sz="2200" b="1" dirty="0">
                <a:solidFill>
                  <a:srgbClr val="006747"/>
                </a:solidFill>
                <a:latin typeface="Noto Serif SC Bold" pitchFamily="34" charset="0"/>
                <a:ea typeface="Noto Serif SC Bold" pitchFamily="34" charset="-122"/>
              </a:rPr>
              <a:t> </a:t>
            </a:r>
            <a:r>
              <a:rPr lang="en-US" sz="2200" b="1" dirty="0" err="1">
                <a:solidFill>
                  <a:srgbClr val="006747"/>
                </a:solidFill>
                <a:latin typeface="Noto Serif SC Bold" pitchFamily="34" charset="0"/>
                <a:ea typeface="Noto Serif SC Bold" pitchFamily="34" charset="-122"/>
              </a:rPr>
              <a:t>prin</a:t>
            </a:r>
            <a:r>
              <a:rPr lang="en-US" sz="2200" b="1" dirty="0">
                <a:solidFill>
                  <a:srgbClr val="006747"/>
                </a:solidFill>
                <a:latin typeface="Noto Serif SC Bold" pitchFamily="34" charset="0"/>
                <a:ea typeface="Noto Serif SC Bold" pitchFamily="34" charset="-122"/>
              </a:rPr>
              <a:t> Dans </a:t>
            </a:r>
            <a:r>
              <a:rPr lang="en-US" sz="2200" b="1" dirty="0" err="1">
                <a:solidFill>
                  <a:srgbClr val="006747"/>
                </a:solidFill>
                <a:latin typeface="Noto Serif SC Bold" pitchFamily="34" charset="0"/>
                <a:ea typeface="Noto Serif SC Bold" pitchFamily="34" charset="-122"/>
              </a:rPr>
              <a:t>și</a:t>
            </a:r>
            <a:r>
              <a:rPr lang="en-US" sz="2200" b="1" dirty="0">
                <a:solidFill>
                  <a:srgbClr val="006747"/>
                </a:solidFill>
                <a:latin typeface="Noto Serif SC Bold" pitchFamily="34" charset="0"/>
                <a:ea typeface="Noto Serif SC Bold" pitchFamily="34" charset="-122"/>
              </a:rPr>
              <a:t> </a:t>
            </a:r>
            <a:r>
              <a:rPr lang="en-US" sz="2200" b="1" dirty="0" err="1">
                <a:solidFill>
                  <a:srgbClr val="006747"/>
                </a:solidFill>
                <a:latin typeface="Noto Serif SC Bold" pitchFamily="34" charset="0"/>
                <a:ea typeface="Noto Serif SC Bold" pitchFamily="34" charset="-122"/>
              </a:rPr>
              <a:t>Mișcare</a:t>
            </a:r>
            <a:r>
              <a:rPr lang="en-US" sz="2200" b="1" dirty="0">
                <a:solidFill>
                  <a:srgbClr val="006747"/>
                </a:solidFill>
                <a:latin typeface="Noto Serif SC Bold" pitchFamily="34" charset="0"/>
                <a:ea typeface="Noto Serif SC Bold" pitchFamily="34" charset="-122"/>
              </a:rPr>
              <a:t> – </a:t>
            </a:r>
            <a:r>
              <a:rPr lang="en-US" sz="2200" b="1" dirty="0" err="1">
                <a:solidFill>
                  <a:srgbClr val="006747"/>
                </a:solidFill>
                <a:latin typeface="Noto Serif SC Bold" pitchFamily="34" charset="0"/>
                <a:ea typeface="Noto Serif SC Bold" pitchFamily="34" charset="-122"/>
              </a:rPr>
              <a:t>între</a:t>
            </a:r>
            <a:r>
              <a:rPr lang="en-US" sz="2200" b="1" dirty="0">
                <a:solidFill>
                  <a:srgbClr val="006747"/>
                </a:solidFill>
                <a:latin typeface="Noto Serif SC Bold" pitchFamily="34" charset="0"/>
                <a:ea typeface="Noto Serif SC Bold" pitchFamily="34" charset="-122"/>
              </a:rPr>
              <a:t> </a:t>
            </a:r>
            <a:r>
              <a:rPr lang="en-US" sz="2200" b="1" dirty="0" err="1">
                <a:solidFill>
                  <a:srgbClr val="006747"/>
                </a:solidFill>
                <a:latin typeface="Noto Serif SC Bold" pitchFamily="34" charset="0"/>
                <a:ea typeface="Noto Serif SC Bold" pitchFamily="34" charset="-122"/>
              </a:rPr>
              <a:t>expresie</a:t>
            </a:r>
            <a:r>
              <a:rPr lang="en-US" sz="2200" b="1" dirty="0">
                <a:solidFill>
                  <a:srgbClr val="006747"/>
                </a:solidFill>
                <a:latin typeface="Noto Serif SC Bold" pitchFamily="34" charset="0"/>
                <a:ea typeface="Noto Serif SC Bold" pitchFamily="34" charset="-122"/>
              </a:rPr>
              <a:t>, </a:t>
            </a:r>
            <a:endParaRPr lang="ro-RO" sz="2200" b="1" dirty="0">
              <a:solidFill>
                <a:srgbClr val="006747"/>
              </a:solidFill>
              <a:latin typeface="Noto Serif SC Bold" pitchFamily="34" charset="0"/>
              <a:ea typeface="Noto Serif SC Bold" pitchFamily="34" charset="-122"/>
            </a:endParaRPr>
          </a:p>
          <a:p>
            <a:pPr algn="l">
              <a:lnSpc>
                <a:spcPct val="104000"/>
              </a:lnSpc>
            </a:pPr>
            <a:r>
              <a:rPr lang="en-US" sz="2200" b="1" dirty="0" err="1">
                <a:solidFill>
                  <a:srgbClr val="006747"/>
                </a:solidFill>
                <a:latin typeface="Noto Serif SC Bold" pitchFamily="34" charset="0"/>
                <a:ea typeface="Noto Serif SC Bold" pitchFamily="34" charset="-122"/>
              </a:rPr>
              <a:t>relaționare</a:t>
            </a:r>
            <a:r>
              <a:rPr lang="en-US" sz="2200" b="1" dirty="0">
                <a:solidFill>
                  <a:srgbClr val="006747"/>
                </a:solidFill>
                <a:latin typeface="Noto Serif SC Bold" pitchFamily="34" charset="0"/>
                <a:ea typeface="Noto Serif SC Bold" pitchFamily="34" charset="-122"/>
              </a:rPr>
              <a:t> </a:t>
            </a:r>
            <a:r>
              <a:rPr lang="en-US" sz="2200" b="1" dirty="0" err="1">
                <a:solidFill>
                  <a:srgbClr val="006747"/>
                </a:solidFill>
                <a:latin typeface="Noto Serif SC Bold" pitchFamily="34" charset="0"/>
                <a:ea typeface="Noto Serif SC Bold" pitchFamily="34" charset="-122"/>
              </a:rPr>
              <a:t>și</a:t>
            </a:r>
            <a:r>
              <a:rPr lang="en-US" sz="2200" b="1" dirty="0">
                <a:solidFill>
                  <a:srgbClr val="006747"/>
                </a:solidFill>
                <a:latin typeface="Noto Serif SC Bold" pitchFamily="34" charset="0"/>
                <a:ea typeface="Noto Serif SC Bold" pitchFamily="34" charset="-122"/>
              </a:rPr>
              <a:t> </a:t>
            </a:r>
            <a:r>
              <a:rPr lang="en-US" sz="2200" b="1" dirty="0" err="1">
                <a:solidFill>
                  <a:srgbClr val="006747"/>
                </a:solidFill>
                <a:latin typeface="Noto Serif SC Bold" pitchFamily="34" charset="0"/>
                <a:ea typeface="Noto Serif SC Bold" pitchFamily="34" charset="-122"/>
              </a:rPr>
              <a:t>dezvoltare</a:t>
            </a:r>
            <a:endParaRPr lang="en-US" sz="2200" b="1" dirty="0">
              <a:solidFill>
                <a:srgbClr val="006747"/>
              </a:solidFill>
              <a:latin typeface="Noto Serif SC Bold" pitchFamily="34" charset="0"/>
              <a:ea typeface="Noto Serif SC Bold" pitchFamily="34" charset="-122"/>
            </a:endParaRPr>
          </a:p>
        </p:txBody>
      </p:sp>
      <p:sp>
        <p:nvSpPr>
          <p:cNvPr id="3" name="Text 1">
            <a:extLst>
              <a:ext uri="{FF2B5EF4-FFF2-40B4-BE49-F238E27FC236}">
                <a16:creationId xmlns:a16="http://schemas.microsoft.com/office/drawing/2014/main" id="{1F440D4F-AF34-40E1-9E5E-81F031FA604B}"/>
              </a:ext>
            </a:extLst>
          </p:cNvPr>
          <p:cNvSpPr/>
          <p:nvPr/>
        </p:nvSpPr>
        <p:spPr>
          <a:xfrm>
            <a:off x="540023" y="938278"/>
            <a:ext cx="8063954" cy="269974"/>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Ce este </a:t>
            </a:r>
            <a:r>
              <a:rPr lang="en-US" sz="1300" dirty="0">
                <a:solidFill>
                  <a:srgbClr val="383838"/>
                </a:solidFill>
                <a:latin typeface="Geist" panose="020B0604020202020204" charset="0"/>
                <a:ea typeface="Patrick Hand" pitchFamily="34" charset="-122"/>
                <a:cs typeface="Geist" panose="020B0604020202020204" charset="0"/>
                <a:hlinkClick r:id="rId2"/>
              </a:rPr>
              <a:t>Terapia prin Dans și Mișcare</a:t>
            </a:r>
            <a:r>
              <a:rPr lang="en-US" sz="1300" dirty="0">
                <a:solidFill>
                  <a:srgbClr val="383838"/>
                </a:solidFill>
                <a:latin typeface="Geist" panose="020B0604020202020204" charset="0"/>
                <a:ea typeface="Patrick Hand" pitchFamily="34" charset="-122"/>
                <a:cs typeface="Geist" panose="020B0604020202020204" charset="0"/>
              </a:rPr>
              <a:t>?</a:t>
            </a:r>
            <a:endParaRPr lang="en-US" sz="1300" dirty="0">
              <a:latin typeface="Geist" panose="020B0604020202020204" charset="0"/>
              <a:cs typeface="Geist" panose="020B0604020202020204" charset="0"/>
            </a:endParaRPr>
          </a:p>
        </p:txBody>
      </p:sp>
      <p:sp>
        <p:nvSpPr>
          <p:cNvPr id="4" name="Text 2">
            <a:extLst>
              <a:ext uri="{FF2B5EF4-FFF2-40B4-BE49-F238E27FC236}">
                <a16:creationId xmlns:a16="http://schemas.microsoft.com/office/drawing/2014/main" id="{E658318A-C7DF-4153-A58D-CB54960712CE}"/>
              </a:ext>
            </a:extLst>
          </p:cNvPr>
          <p:cNvSpPr/>
          <p:nvPr/>
        </p:nvSpPr>
        <p:spPr>
          <a:xfrm>
            <a:off x="540023" y="1228689"/>
            <a:ext cx="8310550" cy="1278210"/>
          </a:xfrm>
          <a:prstGeom prst="rect">
            <a:avLst/>
          </a:prstGeom>
          <a:noFill/>
          <a:ln/>
        </p:spPr>
        <p:txBody>
          <a:bodyPr wrap="square" lIns="0" tIns="0" rIns="0" bIns="0" rtlCol="0" anchor="t">
            <a:noAutofit/>
          </a:bodyPr>
          <a:lstStyle/>
          <a:p>
            <a:pPr marL="0" indent="0" algn="l">
              <a:lnSpc>
                <a:spcPct val="125000"/>
              </a:lnSpc>
              <a:spcAft>
                <a:spcPts val="1000"/>
              </a:spcAft>
              <a:buNone/>
            </a:pPr>
            <a:r>
              <a:rPr lang="en-US" sz="1300" dirty="0">
                <a:solidFill>
                  <a:srgbClr val="383838"/>
                </a:solidFill>
                <a:latin typeface="Geist" panose="020B0604020202020204" charset="0"/>
                <a:ea typeface="Patrick Hand" pitchFamily="34" charset="-122"/>
                <a:cs typeface="Geist" panose="020B0604020202020204" charset="0"/>
              </a:rPr>
              <a:t>Terapia prin dans si miscare este definita de American Dance Therapy Association ca fiind „utilizarea miscarii ca proces psihoterapeutic prin care se promovează integrarea emotionala, cognitiva, sociala si fizica a individului"</a:t>
            </a:r>
            <a:endParaRPr lang="en-US" sz="1300" dirty="0">
              <a:latin typeface="Geist" panose="020B0604020202020204" charset="0"/>
              <a:cs typeface="Geist" panose="020B0604020202020204" charset="0"/>
            </a:endParaRPr>
          </a:p>
          <a:p>
            <a:pPr marL="0" indent="0" algn="l">
              <a:lnSpc>
                <a:spcPct val="125000"/>
              </a:lnSpc>
              <a:spcAft>
                <a:spcPts val="1000"/>
              </a:spcAft>
              <a:buNone/>
            </a:pPr>
            <a:r>
              <a:rPr lang="en-US" sz="1300" dirty="0">
                <a:solidFill>
                  <a:srgbClr val="383838"/>
                </a:solidFill>
                <a:latin typeface="Geist" panose="020B0604020202020204" charset="0"/>
                <a:ea typeface="Patrick Hand" pitchFamily="34" charset="-122"/>
                <a:cs typeface="Geist" panose="020B0604020202020204" charset="0"/>
              </a:rPr>
              <a:t>Dansul ca forma de arta ce utilizeaza corpul in miscare drept mijloc de exprimare creativa ofera un instrument pentru îmbunatatirea constientizarii senzoriale si dezvoltare personala.</a:t>
            </a:r>
            <a:endParaRPr lang="en-US" sz="1300" dirty="0">
              <a:latin typeface="Geist" panose="020B0604020202020204" charset="0"/>
              <a:cs typeface="Geist" panose="020B0604020202020204" charset="0"/>
            </a:endParaRPr>
          </a:p>
          <a:p>
            <a:pPr marL="0" indent="0" algn="l">
              <a:lnSpc>
                <a:spcPct val="125000"/>
              </a:lnSpc>
              <a:buNone/>
            </a:pPr>
            <a:r>
              <a:rPr lang="en-US" sz="1300" dirty="0">
                <a:solidFill>
                  <a:srgbClr val="383838"/>
                </a:solidFill>
                <a:latin typeface="Geist" panose="020B0604020202020204" charset="0"/>
                <a:ea typeface="Patrick Hand" pitchFamily="34" charset="-122"/>
                <a:cs typeface="Geist" panose="020B0604020202020204" charset="0"/>
              </a:rPr>
              <a:t>Spre deosebire de dansul artistic, obiectivul nu este realizarea unei coregrafii sau performanțe, ci utilizarea mișcării ca modalitate de:</a:t>
            </a:r>
            <a:endParaRPr lang="en-US" sz="1300" dirty="0">
              <a:latin typeface="Geist" panose="020B0604020202020204" charset="0"/>
              <a:cs typeface="Geist" panose="020B0604020202020204" charset="0"/>
            </a:endParaRPr>
          </a:p>
        </p:txBody>
      </p:sp>
      <p:sp>
        <p:nvSpPr>
          <p:cNvPr id="5" name="Text 3">
            <a:extLst>
              <a:ext uri="{FF2B5EF4-FFF2-40B4-BE49-F238E27FC236}">
                <a16:creationId xmlns:a16="http://schemas.microsoft.com/office/drawing/2014/main" id="{22B7477C-622E-4AE3-A457-4719604F7AF5}"/>
              </a:ext>
            </a:extLst>
          </p:cNvPr>
          <p:cNvSpPr/>
          <p:nvPr/>
        </p:nvSpPr>
        <p:spPr>
          <a:xfrm>
            <a:off x="566374" y="3293745"/>
            <a:ext cx="2906037" cy="1177603"/>
          </a:xfrm>
          <a:prstGeom prst="rect">
            <a:avLst/>
          </a:prstGeom>
          <a:noFill/>
          <a:ln/>
        </p:spPr>
        <p:txBody>
          <a:bodyPr wrap="square" lIns="0" tIns="0" rIns="0" bIns="0" rtlCol="0" anchor="t">
            <a:noAutofit/>
          </a:bodyPr>
          <a:lstStyle/>
          <a:p>
            <a:pPr marL="213360" indent="-213360" algn="l">
              <a:lnSpc>
                <a:spcPct val="125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exprimare a emoțiilor;</a:t>
            </a:r>
            <a:endParaRPr lang="en-US" sz="1300" dirty="0">
              <a:latin typeface="Geist" panose="020B0604020202020204" charset="0"/>
              <a:cs typeface="Geist" panose="020B0604020202020204" charset="0"/>
            </a:endParaRPr>
          </a:p>
          <a:p>
            <a:pPr marL="213360" indent="-213360" algn="l">
              <a:lnSpc>
                <a:spcPct val="125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dezvoltare personală;</a:t>
            </a:r>
            <a:endParaRPr lang="en-US" sz="1300" dirty="0">
              <a:latin typeface="Geist" panose="020B0604020202020204" charset="0"/>
              <a:cs typeface="Geist" panose="020B0604020202020204" charset="0"/>
            </a:endParaRPr>
          </a:p>
          <a:p>
            <a:pPr marL="213360" indent="-213360" algn="l">
              <a:lnSpc>
                <a:spcPct val="125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comunicare nonverbală;</a:t>
            </a:r>
            <a:endParaRPr lang="en-US" sz="1300" dirty="0">
              <a:latin typeface="Geist" panose="020B0604020202020204" charset="0"/>
              <a:cs typeface="Geist" panose="020B0604020202020204" charset="0"/>
            </a:endParaRPr>
          </a:p>
          <a:p>
            <a:pPr marL="213360" indent="-213360" algn="l">
              <a:lnSpc>
                <a:spcPct val="125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explorare și autocunoaștere;</a:t>
            </a:r>
            <a:endParaRPr lang="en-US" sz="1300" dirty="0">
              <a:latin typeface="Geist" panose="020B0604020202020204" charset="0"/>
              <a:cs typeface="Geist" panose="020B0604020202020204" charset="0"/>
            </a:endParaRPr>
          </a:p>
          <a:p>
            <a:pPr marL="213360" indent="-213360" algn="l">
              <a:lnSpc>
                <a:spcPct val="125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construire a relațiilor cu ceilalți.</a:t>
            </a:r>
            <a:endParaRPr lang="en-US" sz="1300" dirty="0">
              <a:latin typeface="Geist" panose="020B0604020202020204" charset="0"/>
              <a:cs typeface="Geist" panose="020B0604020202020204" charset="0"/>
            </a:endParaRPr>
          </a:p>
        </p:txBody>
      </p:sp>
      <p:sp>
        <p:nvSpPr>
          <p:cNvPr id="7" name="Text 5">
            <a:extLst>
              <a:ext uri="{FF2B5EF4-FFF2-40B4-BE49-F238E27FC236}">
                <a16:creationId xmlns:a16="http://schemas.microsoft.com/office/drawing/2014/main" id="{1F3CE834-AA29-45F1-805E-CECED359DC9D}"/>
              </a:ext>
            </a:extLst>
          </p:cNvPr>
          <p:cNvSpPr/>
          <p:nvPr/>
        </p:nvSpPr>
        <p:spPr>
          <a:xfrm>
            <a:off x="5111235" y="3580578"/>
            <a:ext cx="3889463" cy="611016"/>
          </a:xfrm>
          <a:prstGeom prst="rect">
            <a:avLst/>
          </a:prstGeom>
          <a:noFill/>
          <a:ln/>
        </p:spPr>
        <p:txBody>
          <a:bodyPr wrap="none" lIns="0" tIns="0" rIns="0" bIns="0" rtlCol="0" anchor="t"/>
          <a:lstStyle/>
          <a:p>
            <a:pPr marL="0" indent="0" algn="l">
              <a:lnSpc>
                <a:spcPct val="125000"/>
              </a:lnSpc>
              <a:buNone/>
            </a:pPr>
            <a:r>
              <a:rPr lang="en-US" sz="1300" b="1" dirty="0">
                <a:solidFill>
                  <a:srgbClr val="000000"/>
                </a:solidFill>
                <a:latin typeface="Geist" panose="020B0604020202020204" charset="0"/>
                <a:ea typeface="Patrick Hand" pitchFamily="34" charset="-122"/>
                <a:cs typeface="Geist" panose="020B0604020202020204" charset="0"/>
              </a:rPr>
              <a:t>🎯</a:t>
            </a:r>
            <a:r>
              <a:rPr lang="ro-RO" sz="1300" b="1" dirty="0">
                <a:solidFill>
                  <a:srgbClr val="383838"/>
                </a:solidFill>
                <a:latin typeface="Geist" panose="020B0604020202020204" charset="0"/>
                <a:ea typeface="Patrick Hand" pitchFamily="34" charset="-122"/>
                <a:cs typeface="Geist" panose="020B0604020202020204" charset="0"/>
              </a:rPr>
              <a:t> </a:t>
            </a:r>
            <a:r>
              <a:rPr lang="en-US" sz="1300" i="1" dirty="0" err="1">
                <a:solidFill>
                  <a:srgbClr val="383838"/>
                </a:solidFill>
                <a:latin typeface="Geist" panose="020B0604020202020204" charset="0"/>
                <a:ea typeface="Patrick Hand" pitchFamily="34" charset="-122"/>
                <a:cs typeface="Geist" panose="020B0604020202020204" charset="0"/>
              </a:rPr>
              <a:t>Corpul</a:t>
            </a:r>
            <a:r>
              <a:rPr lang="en-US" sz="1300" i="1" dirty="0">
                <a:solidFill>
                  <a:srgbClr val="383838"/>
                </a:solidFill>
                <a:latin typeface="Geist" panose="020B0604020202020204" charset="0"/>
                <a:ea typeface="Patrick Hand" pitchFamily="34" charset="-122"/>
                <a:cs typeface="Geist" panose="020B0604020202020204" charset="0"/>
              </a:rPr>
              <a:t> devine un limbaj prin care </a:t>
            </a:r>
            <a:r>
              <a:rPr lang="en-US" sz="1300" i="1" dirty="0" err="1">
                <a:solidFill>
                  <a:srgbClr val="383838"/>
                </a:solidFill>
                <a:latin typeface="Geist" panose="020B0604020202020204" charset="0"/>
                <a:ea typeface="Patrick Hand" pitchFamily="34" charset="-122"/>
                <a:cs typeface="Geist" panose="020B0604020202020204" charset="0"/>
              </a:rPr>
              <a:t>copilul</a:t>
            </a:r>
            <a:r>
              <a:rPr lang="en-US" sz="1300" i="1" dirty="0">
                <a:solidFill>
                  <a:srgbClr val="383838"/>
                </a:solidFill>
                <a:latin typeface="Geist" panose="020B0604020202020204" charset="0"/>
                <a:ea typeface="Patrick Hand" pitchFamily="34" charset="-122"/>
                <a:cs typeface="Geist" panose="020B0604020202020204" charset="0"/>
              </a:rPr>
              <a:t> </a:t>
            </a:r>
            <a:endParaRPr lang="ro-RO" sz="1300" i="1" dirty="0">
              <a:solidFill>
                <a:srgbClr val="383838"/>
              </a:solidFill>
              <a:latin typeface="Geist" panose="020B0604020202020204" charset="0"/>
              <a:ea typeface="Patrick Hand" pitchFamily="34" charset="-122"/>
              <a:cs typeface="Geist" panose="020B0604020202020204" charset="0"/>
            </a:endParaRPr>
          </a:p>
          <a:p>
            <a:pPr marL="0" indent="0" algn="l">
              <a:lnSpc>
                <a:spcPct val="125000"/>
              </a:lnSpc>
              <a:buNone/>
            </a:pPr>
            <a:r>
              <a:rPr lang="en-US" sz="1300" i="1" dirty="0" err="1">
                <a:solidFill>
                  <a:srgbClr val="383838"/>
                </a:solidFill>
                <a:latin typeface="Geist" panose="020B0604020202020204" charset="0"/>
                <a:ea typeface="Patrick Hand" pitchFamily="34" charset="-122"/>
                <a:cs typeface="Geist" panose="020B0604020202020204" charset="0"/>
              </a:rPr>
              <a:t>poate</a:t>
            </a:r>
            <a:r>
              <a:rPr lang="en-US" sz="1300" i="1" dirty="0">
                <a:solidFill>
                  <a:srgbClr val="383838"/>
                </a:solidFill>
                <a:latin typeface="Geist" panose="020B0604020202020204" charset="0"/>
                <a:ea typeface="Patrick Hand" pitchFamily="34" charset="-122"/>
                <a:cs typeface="Geist" panose="020B0604020202020204" charset="0"/>
              </a:rPr>
              <a:t> comunica, </a:t>
            </a:r>
            <a:r>
              <a:rPr lang="en-US" sz="1300" i="1" dirty="0" err="1">
                <a:solidFill>
                  <a:srgbClr val="383838"/>
                </a:solidFill>
                <a:latin typeface="Geist" panose="020B0604020202020204" charset="0"/>
                <a:ea typeface="Patrick Hand" pitchFamily="34" charset="-122"/>
                <a:cs typeface="Geist" panose="020B0604020202020204" charset="0"/>
              </a:rPr>
              <a:t>învăța</a:t>
            </a:r>
            <a:r>
              <a:rPr lang="en-US" sz="1300" i="1" dirty="0">
                <a:solidFill>
                  <a:srgbClr val="383838"/>
                </a:solidFill>
                <a:latin typeface="Geist" panose="020B0604020202020204" charset="0"/>
                <a:ea typeface="Patrick Hand" pitchFamily="34" charset="-122"/>
                <a:cs typeface="Geist" panose="020B0604020202020204" charset="0"/>
              </a:rPr>
              <a:t> </a:t>
            </a:r>
            <a:r>
              <a:rPr lang="en-US" sz="1300" i="1" dirty="0" err="1">
                <a:solidFill>
                  <a:srgbClr val="383838"/>
                </a:solidFill>
                <a:latin typeface="Geist" panose="020B0604020202020204" charset="0"/>
                <a:ea typeface="Patrick Hand" pitchFamily="34" charset="-122"/>
                <a:cs typeface="Geist" panose="020B0604020202020204" charset="0"/>
              </a:rPr>
              <a:t>și</a:t>
            </a:r>
            <a:r>
              <a:rPr lang="en-US" sz="1300" i="1" dirty="0">
                <a:solidFill>
                  <a:srgbClr val="383838"/>
                </a:solidFill>
                <a:latin typeface="Geist" panose="020B0604020202020204" charset="0"/>
                <a:ea typeface="Patrick Hand" pitchFamily="34" charset="-122"/>
                <a:cs typeface="Geist" panose="020B0604020202020204" charset="0"/>
              </a:rPr>
              <a:t> relaționa </a:t>
            </a:r>
            <a:r>
              <a:rPr lang="en-US" sz="1300" i="1" dirty="0" err="1">
                <a:solidFill>
                  <a:srgbClr val="383838"/>
                </a:solidFill>
                <a:latin typeface="Geist" panose="020B0604020202020204" charset="0"/>
                <a:ea typeface="Patrick Hand" pitchFamily="34" charset="-122"/>
                <a:cs typeface="Geist" panose="020B0604020202020204" charset="0"/>
              </a:rPr>
              <a:t>chiar</a:t>
            </a:r>
            <a:r>
              <a:rPr lang="en-US" sz="1300" i="1" dirty="0">
                <a:solidFill>
                  <a:srgbClr val="383838"/>
                </a:solidFill>
                <a:latin typeface="Geist" panose="020B0604020202020204" charset="0"/>
                <a:ea typeface="Patrick Hand" pitchFamily="34" charset="-122"/>
                <a:cs typeface="Geist" panose="020B0604020202020204" charset="0"/>
              </a:rPr>
              <a:t> </a:t>
            </a:r>
            <a:endParaRPr lang="ro-RO" sz="1300" i="1" dirty="0">
              <a:solidFill>
                <a:srgbClr val="383838"/>
              </a:solidFill>
              <a:latin typeface="Geist" panose="020B0604020202020204" charset="0"/>
              <a:ea typeface="Patrick Hand" pitchFamily="34" charset="-122"/>
              <a:cs typeface="Geist" panose="020B0604020202020204" charset="0"/>
            </a:endParaRPr>
          </a:p>
          <a:p>
            <a:pPr marL="0" indent="0" algn="l">
              <a:lnSpc>
                <a:spcPct val="125000"/>
              </a:lnSpc>
              <a:buNone/>
            </a:pPr>
            <a:r>
              <a:rPr lang="en-US" sz="1300" i="1" dirty="0" err="1">
                <a:solidFill>
                  <a:srgbClr val="383838"/>
                </a:solidFill>
                <a:latin typeface="Geist" panose="020B0604020202020204" charset="0"/>
                <a:ea typeface="Patrick Hand" pitchFamily="34" charset="-122"/>
                <a:cs typeface="Geist" panose="020B0604020202020204" charset="0"/>
              </a:rPr>
              <a:t>și</a:t>
            </a:r>
            <a:r>
              <a:rPr lang="en-US" sz="1300" i="1" dirty="0">
                <a:solidFill>
                  <a:srgbClr val="383838"/>
                </a:solidFill>
                <a:latin typeface="Geist" panose="020B0604020202020204" charset="0"/>
                <a:ea typeface="Patrick Hand" pitchFamily="34" charset="-122"/>
                <a:cs typeface="Geist" panose="020B0604020202020204" charset="0"/>
              </a:rPr>
              <a:t> atunci când </a:t>
            </a:r>
            <a:r>
              <a:rPr lang="en-US" sz="1300" i="1" dirty="0" err="1">
                <a:solidFill>
                  <a:srgbClr val="383838"/>
                </a:solidFill>
                <a:latin typeface="Geist" panose="020B0604020202020204" charset="0"/>
                <a:ea typeface="Patrick Hand" pitchFamily="34" charset="-122"/>
                <a:cs typeface="Geist" panose="020B0604020202020204" charset="0"/>
              </a:rPr>
              <a:t>exprimarea</a:t>
            </a:r>
            <a:r>
              <a:rPr lang="en-US" sz="1300" i="1" dirty="0">
                <a:solidFill>
                  <a:srgbClr val="383838"/>
                </a:solidFill>
                <a:latin typeface="Geist" panose="020B0604020202020204" charset="0"/>
                <a:ea typeface="Patrick Hand" pitchFamily="34" charset="-122"/>
                <a:cs typeface="Geist" panose="020B0604020202020204" charset="0"/>
              </a:rPr>
              <a:t> </a:t>
            </a:r>
            <a:r>
              <a:rPr lang="en-US" sz="1300" i="1" dirty="0" err="1">
                <a:solidFill>
                  <a:srgbClr val="383838"/>
                </a:solidFill>
                <a:latin typeface="Geist" panose="020B0604020202020204" charset="0"/>
                <a:ea typeface="Patrick Hand" pitchFamily="34" charset="-122"/>
                <a:cs typeface="Geist" panose="020B0604020202020204" charset="0"/>
              </a:rPr>
              <a:t>verbală</a:t>
            </a:r>
            <a:r>
              <a:rPr lang="en-US" sz="1300" i="1" dirty="0">
                <a:solidFill>
                  <a:srgbClr val="383838"/>
                </a:solidFill>
                <a:latin typeface="Geist" panose="020B0604020202020204" charset="0"/>
                <a:ea typeface="Patrick Hand" pitchFamily="34" charset="-122"/>
                <a:cs typeface="Geist" panose="020B0604020202020204" charset="0"/>
              </a:rPr>
              <a:t> este dificilă.</a:t>
            </a:r>
            <a:endParaRPr lang="en-US" sz="1300" i="1" dirty="0">
              <a:latin typeface="Geist" panose="020B0604020202020204" charset="0"/>
              <a:cs typeface="Geist" panose="020B0604020202020204" charset="0"/>
            </a:endParaRPr>
          </a:p>
        </p:txBody>
      </p:sp>
    </p:spTree>
    <p:extLst>
      <p:ext uri="{BB962C8B-B14F-4D97-AF65-F5344CB8AC3E}">
        <p14:creationId xmlns:p14="http://schemas.microsoft.com/office/powerpoint/2010/main" val="3017802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62945" y="253400"/>
            <a:ext cx="5710758" cy="352946"/>
          </a:xfrm>
          <a:prstGeom prst="rect">
            <a:avLst/>
          </a:prstGeom>
          <a:noFill/>
          <a:ln/>
        </p:spPr>
        <p:txBody>
          <a:bodyPr wrap="none" lIns="0" tIns="0" rIns="0" bIns="0" rtlCol="0" anchor="t"/>
          <a:lstStyle/>
          <a:p>
            <a:pPr marL="0" indent="0" algn="l">
              <a:lnSpc>
                <a:spcPct val="104000"/>
              </a:lnSpc>
              <a:buNone/>
            </a:pPr>
            <a:r>
              <a:rPr lang="en-US" sz="2200" b="1" dirty="0" err="1">
                <a:solidFill>
                  <a:srgbClr val="006747"/>
                </a:solidFill>
                <a:latin typeface="Noto Serif SC Bold" panose="020B0604020202020204" charset="-128"/>
                <a:ea typeface="Noto Serif SC Bold" panose="020B0604020202020204" charset="-128"/>
                <a:cs typeface="Geist" panose="020B0604020202020204" charset="0"/>
              </a:rPr>
              <a:t>Rolul</a:t>
            </a:r>
            <a:r>
              <a:rPr lang="en-US" sz="2200" b="1" dirty="0">
                <a:solidFill>
                  <a:srgbClr val="006747"/>
                </a:solidFill>
                <a:latin typeface="Noto Serif SC Bold" panose="020B0604020202020204" charset="-128"/>
                <a:ea typeface="Noto Serif SC Bold" panose="020B0604020202020204" charset="-128"/>
                <a:cs typeface="Geist" panose="020B0604020202020204" charset="0"/>
              </a:rPr>
              <a:t> mi</a:t>
            </a:r>
            <a:r>
              <a:rPr lang="ro-RO" sz="2200" b="1" dirty="0">
                <a:solidFill>
                  <a:srgbClr val="006747"/>
                </a:solidFill>
                <a:latin typeface="Noto Serif SC Bold" panose="020B0604020202020204" charset="-128"/>
                <a:ea typeface="Noto Serif SC Bold" panose="020B0604020202020204" charset="-128"/>
                <a:cs typeface="Geist" panose="020B0604020202020204" charset="0"/>
              </a:rPr>
              <a:t>șcării</a:t>
            </a:r>
            <a:endParaRPr lang="en-US" sz="2200" dirty="0">
              <a:latin typeface="Noto Serif SC Bold" panose="020B0604020202020204" charset="-128"/>
              <a:ea typeface="Noto Serif SC Bold" panose="020B0604020202020204" charset="-128"/>
              <a:cs typeface="Geist" panose="020B0604020202020204" charset="0"/>
            </a:endParaRPr>
          </a:p>
        </p:txBody>
      </p:sp>
      <p:sp>
        <p:nvSpPr>
          <p:cNvPr id="5" name="Shape 2"/>
          <p:cNvSpPr/>
          <p:nvPr/>
        </p:nvSpPr>
        <p:spPr>
          <a:xfrm>
            <a:off x="360065" y="657727"/>
            <a:ext cx="4134768" cy="2550340"/>
          </a:xfrm>
          <a:prstGeom prst="roundRect">
            <a:avLst>
              <a:gd name="adj" fmla="val 9525"/>
            </a:avLst>
          </a:prstGeom>
          <a:solidFill>
            <a:srgbClr val="B6D6FC"/>
          </a:solidFill>
          <a:ln/>
        </p:spPr>
        <p:txBody>
          <a:bodyPr/>
          <a:lstStyle/>
          <a:p>
            <a:endParaRPr lang="en-US" sz="1300" dirty="0">
              <a:latin typeface="Geist" panose="020B0604020202020204" charset="0"/>
              <a:cs typeface="Geist" panose="020B0604020202020204" charset="0"/>
            </a:endParaRPr>
          </a:p>
        </p:txBody>
      </p:sp>
      <p:sp>
        <p:nvSpPr>
          <p:cNvPr id="7" name="Text 3"/>
          <p:cNvSpPr/>
          <p:nvPr/>
        </p:nvSpPr>
        <p:spPr>
          <a:xfrm>
            <a:off x="5281925" y="999041"/>
            <a:ext cx="3106536" cy="811857"/>
          </a:xfrm>
          <a:prstGeom prst="rect">
            <a:avLst/>
          </a:prstGeom>
          <a:noFill/>
          <a:ln/>
        </p:spPr>
        <p:txBody>
          <a:bodyPr wrap="square" lIns="0" tIns="0" rIns="0" bIns="0" rtlCol="0" anchor="t">
            <a:noAutofit/>
          </a:bodyPr>
          <a:lstStyle/>
          <a:p>
            <a:pPr marL="0" indent="0" algn="l">
              <a:lnSpc>
                <a:spcPct val="120000"/>
              </a:lnSpc>
              <a:buNone/>
            </a:pPr>
            <a:endParaRPr lang="en-US" sz="1300" dirty="0">
              <a:latin typeface="Geist" panose="020B0604020202020204" charset="0"/>
              <a:cs typeface="Geist" panose="020B0604020202020204" charset="0"/>
            </a:endParaRPr>
          </a:p>
        </p:txBody>
      </p:sp>
      <p:sp>
        <p:nvSpPr>
          <p:cNvPr id="17" name="Text 10">
            <a:extLst>
              <a:ext uri="{FF2B5EF4-FFF2-40B4-BE49-F238E27FC236}">
                <a16:creationId xmlns:a16="http://schemas.microsoft.com/office/drawing/2014/main" id="{2809A06E-6B0B-4225-B975-E3B503506BB1}"/>
              </a:ext>
            </a:extLst>
          </p:cNvPr>
          <p:cNvSpPr/>
          <p:nvPr/>
        </p:nvSpPr>
        <p:spPr>
          <a:xfrm>
            <a:off x="580376" y="759081"/>
            <a:ext cx="3698197" cy="1857381"/>
          </a:xfrm>
          <a:prstGeom prst="rect">
            <a:avLst/>
          </a:prstGeom>
          <a:noFill/>
          <a:ln/>
        </p:spPr>
        <p:txBody>
          <a:bodyPr wrap="none" lIns="0" tIns="0" rIns="0" bIns="0" rtlCol="0" anchor="t"/>
          <a:lstStyle/>
          <a:p>
            <a:pPr marL="0" indent="0" algn="l">
              <a:lnSpc>
                <a:spcPct val="133000"/>
              </a:lnSpc>
              <a:buNone/>
            </a:pPr>
            <a:r>
              <a:rPr lang="en-US" sz="1300" dirty="0">
                <a:solidFill>
                  <a:srgbClr val="383838"/>
                </a:solidFill>
                <a:latin typeface="Geist" panose="020B0604020202020204" charset="0"/>
                <a:ea typeface="Patrick Hand" pitchFamily="34" charset="-122"/>
                <a:cs typeface="Geist" panose="020B0604020202020204" charset="0"/>
              </a:rPr>
              <a:t>Prin mișcare </a:t>
            </a:r>
            <a:r>
              <a:rPr lang="en-US" sz="1300" dirty="0" err="1">
                <a:solidFill>
                  <a:srgbClr val="383838"/>
                </a:solidFill>
                <a:latin typeface="Geist" panose="020B0604020202020204" charset="0"/>
                <a:ea typeface="Patrick Hand" pitchFamily="34" charset="-122"/>
                <a:cs typeface="Geist" panose="020B0604020202020204" charset="0"/>
              </a:rPr>
              <a:t>copilul</a:t>
            </a:r>
            <a:r>
              <a:rPr lang="en-US" sz="1300" dirty="0">
                <a:solidFill>
                  <a:srgbClr val="383838"/>
                </a:solidFill>
                <a:latin typeface="Geist" panose="020B0604020202020204" charset="0"/>
                <a:ea typeface="Patrick Hand" pitchFamily="34" charset="-122"/>
                <a:cs typeface="Geist" panose="020B0604020202020204" charset="0"/>
              </a:rPr>
              <a:t>:</a:t>
            </a:r>
            <a:endParaRPr lang="ro-RO" sz="1300" dirty="0">
              <a:solidFill>
                <a:srgbClr val="383838"/>
              </a:solidFill>
              <a:latin typeface="Geist" panose="020B0604020202020204" charset="0"/>
              <a:ea typeface="Patrick Hand" pitchFamily="34" charset="-122"/>
              <a:cs typeface="Geist" panose="020B0604020202020204" charset="0"/>
            </a:endParaRPr>
          </a:p>
          <a:p>
            <a:pPr marL="243840" indent="-243840" algn="l">
              <a:lnSpc>
                <a:spcPct val="133000"/>
              </a:lnSpc>
              <a:buSzPct val="100000"/>
              <a:buChar char="•"/>
            </a:pPr>
            <a:r>
              <a:rPr lang="en-US" sz="1300" dirty="0" err="1">
                <a:solidFill>
                  <a:srgbClr val="383838"/>
                </a:solidFill>
                <a:latin typeface="Geist" panose="020B0604020202020204" charset="0"/>
                <a:ea typeface="Patrick Hand" pitchFamily="34" charset="-122"/>
                <a:cs typeface="Geist" panose="020B0604020202020204" charset="0"/>
              </a:rPr>
              <a:t>explorează</a:t>
            </a:r>
            <a:r>
              <a:rPr lang="en-US" sz="1300" dirty="0">
                <a:solidFill>
                  <a:srgbClr val="383838"/>
                </a:solidFill>
                <a:latin typeface="Geist" panose="020B0604020202020204" charset="0"/>
                <a:ea typeface="Patrick Hand" pitchFamily="34" charset="-122"/>
                <a:cs typeface="Geist" panose="020B0604020202020204" charset="0"/>
              </a:rPr>
              <a:t> </a:t>
            </a:r>
            <a:r>
              <a:rPr lang="en-US" sz="1300" dirty="0" err="1">
                <a:solidFill>
                  <a:srgbClr val="383838"/>
                </a:solidFill>
                <a:latin typeface="Geist" panose="020B0604020202020204" charset="0"/>
                <a:ea typeface="Patrick Hand" pitchFamily="34" charset="-122"/>
                <a:cs typeface="Geist" panose="020B0604020202020204" charset="0"/>
              </a:rPr>
              <a:t>lumea</a:t>
            </a:r>
            <a:r>
              <a:rPr lang="en-US" sz="1300" dirty="0">
                <a:solidFill>
                  <a:srgbClr val="383838"/>
                </a:solidFill>
                <a:latin typeface="Geist" panose="020B0604020202020204" charset="0"/>
                <a:ea typeface="Patrick Hand" pitchFamily="34" charset="-122"/>
                <a:cs typeface="Geist" panose="020B0604020202020204" charset="0"/>
              </a:rPr>
              <a:t>;</a:t>
            </a:r>
            <a:endParaRPr lang="en-US" sz="1300" dirty="0">
              <a:latin typeface="Geist" panose="020B0604020202020204" charset="0"/>
              <a:cs typeface="Geist" panose="020B0604020202020204" charset="0"/>
            </a:endParaRPr>
          </a:p>
          <a:p>
            <a:pPr marL="243840" indent="-243840" algn="l">
              <a:lnSpc>
                <a:spcPct val="133000"/>
              </a:lnSpc>
              <a:buSzPct val="100000"/>
              <a:buChar char="•"/>
            </a:pPr>
            <a:r>
              <a:rPr lang="en-US" sz="1300" dirty="0" err="1">
                <a:solidFill>
                  <a:srgbClr val="383838"/>
                </a:solidFill>
                <a:latin typeface="Geist" panose="020B0604020202020204" charset="0"/>
                <a:ea typeface="Patrick Hand" pitchFamily="34" charset="-122"/>
                <a:cs typeface="Geist" panose="020B0604020202020204" charset="0"/>
              </a:rPr>
              <a:t>își</a:t>
            </a:r>
            <a:r>
              <a:rPr lang="en-US" sz="1300" dirty="0">
                <a:solidFill>
                  <a:srgbClr val="383838"/>
                </a:solidFill>
                <a:latin typeface="Geist" panose="020B0604020202020204" charset="0"/>
                <a:ea typeface="Patrick Hand" pitchFamily="34" charset="-122"/>
                <a:cs typeface="Geist" panose="020B0604020202020204" charset="0"/>
              </a:rPr>
              <a:t> </a:t>
            </a:r>
            <a:r>
              <a:rPr lang="en-US" sz="1300" dirty="0" err="1">
                <a:solidFill>
                  <a:srgbClr val="383838"/>
                </a:solidFill>
                <a:latin typeface="Geist" panose="020B0604020202020204" charset="0"/>
                <a:ea typeface="Patrick Hand" pitchFamily="34" charset="-122"/>
                <a:cs typeface="Geist" panose="020B0604020202020204" charset="0"/>
              </a:rPr>
              <a:t>exprimă</a:t>
            </a:r>
            <a:r>
              <a:rPr lang="en-US" sz="1300" dirty="0">
                <a:solidFill>
                  <a:srgbClr val="383838"/>
                </a:solidFill>
                <a:latin typeface="Geist" panose="020B0604020202020204" charset="0"/>
                <a:ea typeface="Patrick Hand" pitchFamily="34" charset="-122"/>
                <a:cs typeface="Geist" panose="020B0604020202020204" charset="0"/>
              </a:rPr>
              <a:t> </a:t>
            </a:r>
            <a:r>
              <a:rPr lang="en-US" sz="1300" dirty="0" err="1">
                <a:solidFill>
                  <a:srgbClr val="383838"/>
                </a:solidFill>
                <a:latin typeface="Geist" panose="020B0604020202020204" charset="0"/>
                <a:ea typeface="Patrick Hand" pitchFamily="34" charset="-122"/>
                <a:cs typeface="Geist" panose="020B0604020202020204" charset="0"/>
              </a:rPr>
              <a:t>emoțiile</a:t>
            </a:r>
            <a:r>
              <a:rPr lang="en-US" sz="1300" dirty="0">
                <a:solidFill>
                  <a:srgbClr val="383838"/>
                </a:solidFill>
                <a:latin typeface="Geist" panose="020B0604020202020204" charset="0"/>
                <a:ea typeface="Patrick Hand" pitchFamily="34" charset="-122"/>
                <a:cs typeface="Geist" panose="020B0604020202020204" charset="0"/>
              </a:rPr>
              <a:t>;</a:t>
            </a:r>
            <a:endParaRPr lang="en-US" sz="1300" dirty="0">
              <a:latin typeface="Geist" panose="020B0604020202020204" charset="0"/>
              <a:cs typeface="Geist" panose="020B0604020202020204" charset="0"/>
            </a:endParaRPr>
          </a:p>
          <a:p>
            <a:pPr marL="243840" indent="-243840" algn="l">
              <a:lnSpc>
                <a:spcPct val="133000"/>
              </a:lnSpc>
              <a:buSzPct val="100000"/>
              <a:buChar char="•"/>
            </a:pPr>
            <a:r>
              <a:rPr lang="en-US" sz="1300" dirty="0" err="1">
                <a:solidFill>
                  <a:srgbClr val="383838"/>
                </a:solidFill>
                <a:latin typeface="Geist" panose="020B0604020202020204" charset="0"/>
                <a:ea typeface="Patrick Hand" pitchFamily="34" charset="-122"/>
                <a:cs typeface="Geist" panose="020B0604020202020204" charset="0"/>
              </a:rPr>
              <a:t>dezvoltă</a:t>
            </a:r>
            <a:r>
              <a:rPr lang="en-US" sz="1300" dirty="0">
                <a:solidFill>
                  <a:srgbClr val="383838"/>
                </a:solidFill>
                <a:latin typeface="Geist" panose="020B0604020202020204" charset="0"/>
                <a:ea typeface="Patrick Hand" pitchFamily="34" charset="-122"/>
                <a:cs typeface="Geist" panose="020B0604020202020204" charset="0"/>
              </a:rPr>
              <a:t> </a:t>
            </a:r>
            <a:r>
              <a:rPr lang="en-US" sz="1300" dirty="0" err="1">
                <a:solidFill>
                  <a:srgbClr val="383838"/>
                </a:solidFill>
                <a:latin typeface="Geist" panose="020B0604020202020204" charset="0"/>
                <a:ea typeface="Patrick Hand" pitchFamily="34" charset="-122"/>
                <a:cs typeface="Geist" panose="020B0604020202020204" charset="0"/>
              </a:rPr>
              <a:t>relații</a:t>
            </a:r>
            <a:r>
              <a:rPr lang="en-US" sz="1300" dirty="0">
                <a:solidFill>
                  <a:srgbClr val="383838"/>
                </a:solidFill>
                <a:latin typeface="Geist" panose="020B0604020202020204" charset="0"/>
                <a:ea typeface="Patrick Hand" pitchFamily="34" charset="-122"/>
                <a:cs typeface="Geist" panose="020B0604020202020204" charset="0"/>
              </a:rPr>
              <a:t>;</a:t>
            </a:r>
            <a:endParaRPr lang="en-US" sz="1300" dirty="0">
              <a:latin typeface="Geist" panose="020B0604020202020204" charset="0"/>
              <a:cs typeface="Geist" panose="020B0604020202020204" charset="0"/>
            </a:endParaRPr>
          </a:p>
          <a:p>
            <a:pPr marL="243840" indent="-243840" algn="l">
              <a:lnSpc>
                <a:spcPct val="133000"/>
              </a:lnSpc>
              <a:buSzPct val="100000"/>
              <a:buChar char="•"/>
            </a:pPr>
            <a:r>
              <a:rPr lang="en-US" sz="1300" dirty="0" err="1">
                <a:solidFill>
                  <a:srgbClr val="383838"/>
                </a:solidFill>
                <a:latin typeface="Geist" panose="020B0604020202020204" charset="0"/>
                <a:ea typeface="Patrick Hand" pitchFamily="34" charset="-122"/>
                <a:cs typeface="Geist" panose="020B0604020202020204" charset="0"/>
              </a:rPr>
              <a:t>își</a:t>
            </a:r>
            <a:r>
              <a:rPr lang="en-US" sz="1300" dirty="0">
                <a:solidFill>
                  <a:srgbClr val="383838"/>
                </a:solidFill>
                <a:latin typeface="Geist" panose="020B0604020202020204" charset="0"/>
                <a:ea typeface="Patrick Hand" pitchFamily="34" charset="-122"/>
                <a:cs typeface="Geist" panose="020B0604020202020204" charset="0"/>
              </a:rPr>
              <a:t> </a:t>
            </a:r>
            <a:r>
              <a:rPr lang="en-US" sz="1300" dirty="0" err="1">
                <a:solidFill>
                  <a:srgbClr val="383838"/>
                </a:solidFill>
                <a:latin typeface="Geist" panose="020B0604020202020204" charset="0"/>
                <a:ea typeface="Patrick Hand" pitchFamily="34" charset="-122"/>
                <a:cs typeface="Geist" panose="020B0604020202020204" charset="0"/>
              </a:rPr>
              <a:t>construiește</a:t>
            </a:r>
            <a:r>
              <a:rPr lang="en-US" sz="1300" dirty="0">
                <a:solidFill>
                  <a:srgbClr val="383838"/>
                </a:solidFill>
                <a:latin typeface="Geist" panose="020B0604020202020204" charset="0"/>
                <a:ea typeface="Patrick Hand" pitchFamily="34" charset="-122"/>
                <a:cs typeface="Geist" panose="020B0604020202020204" charset="0"/>
              </a:rPr>
              <a:t> </a:t>
            </a:r>
            <a:r>
              <a:rPr lang="en-US" sz="1300" dirty="0" err="1">
                <a:solidFill>
                  <a:srgbClr val="383838"/>
                </a:solidFill>
                <a:latin typeface="Geist" panose="020B0604020202020204" charset="0"/>
                <a:ea typeface="Patrick Hand" pitchFamily="34" charset="-122"/>
                <a:cs typeface="Geist" panose="020B0604020202020204" charset="0"/>
              </a:rPr>
              <a:t>identitatea</a:t>
            </a:r>
            <a:r>
              <a:rPr lang="ro-RO" sz="1300" dirty="0">
                <a:solidFill>
                  <a:srgbClr val="383838"/>
                </a:solidFill>
                <a:latin typeface="Geist" panose="020B0604020202020204" charset="0"/>
                <a:ea typeface="Patrick Hand" pitchFamily="34" charset="-122"/>
                <a:cs typeface="Geist" panose="020B0604020202020204" charset="0"/>
              </a:rPr>
              <a:t>;</a:t>
            </a:r>
          </a:p>
          <a:p>
            <a:pPr marL="243840" indent="-243840" algn="l">
              <a:lnSpc>
                <a:spcPct val="133000"/>
              </a:lnSpc>
              <a:buSzPct val="100000"/>
              <a:buChar char="•"/>
            </a:pPr>
            <a:r>
              <a:rPr lang="ro-RO" sz="1300" dirty="0">
                <a:solidFill>
                  <a:srgbClr val="383838"/>
                </a:solidFill>
                <a:latin typeface="Geist" panose="020B0604020202020204" charset="0"/>
                <a:ea typeface="Patrick Hand" pitchFamily="34" charset="-122"/>
                <a:cs typeface="Geist" panose="020B0604020202020204" charset="0"/>
              </a:rPr>
              <a:t>își cunoaște corpul;</a:t>
            </a:r>
          </a:p>
          <a:p>
            <a:pPr marL="243840" indent="-243840" algn="l">
              <a:lnSpc>
                <a:spcPct val="133000"/>
              </a:lnSpc>
              <a:buSzPct val="100000"/>
              <a:buChar char="•"/>
            </a:pPr>
            <a:r>
              <a:rPr lang="ro-RO" sz="1300" dirty="0">
                <a:solidFill>
                  <a:srgbClr val="383838"/>
                </a:solidFill>
                <a:latin typeface="Geist" panose="020B0604020202020204" charset="0"/>
                <a:ea typeface="Patrick Hand" pitchFamily="34" charset="-122"/>
                <a:cs typeface="Geist" panose="020B0604020202020204" charset="0"/>
              </a:rPr>
              <a:t>descoperă spațiul;</a:t>
            </a:r>
          </a:p>
          <a:p>
            <a:pPr marL="243840" indent="-243840" algn="l">
              <a:lnSpc>
                <a:spcPct val="133000"/>
              </a:lnSpc>
              <a:buSzPct val="100000"/>
              <a:buChar char="•"/>
            </a:pPr>
            <a:r>
              <a:rPr lang="ro-RO" sz="1300" dirty="0">
                <a:solidFill>
                  <a:srgbClr val="383838"/>
                </a:solidFill>
                <a:latin typeface="Geist" panose="020B0604020202020204" charset="0"/>
                <a:ea typeface="Patrick Hand" pitchFamily="34" charset="-122"/>
                <a:cs typeface="Geist" panose="020B0604020202020204" charset="0"/>
              </a:rPr>
              <a:t>își dezvoltă atenția, imaginația și  creativitatea</a:t>
            </a:r>
          </a:p>
          <a:p>
            <a:pPr marL="243840" indent="-243840" algn="l">
              <a:lnSpc>
                <a:spcPct val="133000"/>
              </a:lnSpc>
              <a:buSzPct val="100000"/>
              <a:buChar char="•"/>
            </a:pPr>
            <a:r>
              <a:rPr lang="ro-RO" sz="1300" dirty="0">
                <a:solidFill>
                  <a:srgbClr val="383838"/>
                </a:solidFill>
                <a:latin typeface="Geist" panose="020B0604020202020204" charset="0"/>
                <a:ea typeface="Patrick Hand" pitchFamily="34" charset="-122"/>
                <a:cs typeface="Geist" panose="020B0604020202020204" charset="0"/>
              </a:rPr>
              <a:t>comunică.</a:t>
            </a:r>
          </a:p>
          <a:p>
            <a:pPr marL="243840" indent="-243840" algn="l">
              <a:lnSpc>
                <a:spcPct val="133000"/>
              </a:lnSpc>
              <a:buSzPct val="100000"/>
              <a:buChar char="•"/>
            </a:pPr>
            <a:endParaRPr lang="en-US" sz="1300" dirty="0">
              <a:latin typeface="Geist" panose="020B0604020202020204" charset="0"/>
              <a:cs typeface="Geist" panose="020B0604020202020204" charset="0"/>
            </a:endParaRPr>
          </a:p>
        </p:txBody>
      </p:sp>
      <p:sp>
        <p:nvSpPr>
          <p:cNvPr id="18" name="Text 1">
            <a:extLst>
              <a:ext uri="{FF2B5EF4-FFF2-40B4-BE49-F238E27FC236}">
                <a16:creationId xmlns:a16="http://schemas.microsoft.com/office/drawing/2014/main" id="{DB3767F4-2D76-460A-8280-BB18B71CC960}"/>
              </a:ext>
            </a:extLst>
          </p:cNvPr>
          <p:cNvSpPr/>
          <p:nvPr/>
        </p:nvSpPr>
        <p:spPr>
          <a:xfrm>
            <a:off x="540023" y="3371852"/>
            <a:ext cx="8521154" cy="246906"/>
          </a:xfrm>
          <a:prstGeom prst="rect">
            <a:avLst/>
          </a:prstGeom>
          <a:noFill/>
          <a:ln/>
        </p:spPr>
        <p:txBody>
          <a:bodyPr wrap="none" lIns="0" tIns="0" rIns="0" bIns="0" rtlCol="0" anchor="t"/>
          <a:lstStyle/>
          <a:p>
            <a:pPr marL="0" indent="0" algn="l">
              <a:lnSpc>
                <a:spcPct val="133000"/>
              </a:lnSpc>
              <a:buNone/>
            </a:pPr>
            <a:r>
              <a:rPr lang="en-US" sz="1300" dirty="0" err="1">
                <a:solidFill>
                  <a:srgbClr val="383838"/>
                </a:solidFill>
                <a:latin typeface="Geist" panose="020B0604020202020204" charset="0"/>
                <a:ea typeface="Patrick Hand" pitchFamily="34" charset="-122"/>
                <a:cs typeface="Geist" panose="020B0604020202020204" charset="0"/>
              </a:rPr>
              <a:t>În</a:t>
            </a:r>
            <a:r>
              <a:rPr lang="en-US" sz="1300" dirty="0">
                <a:solidFill>
                  <a:srgbClr val="383838"/>
                </a:solidFill>
                <a:latin typeface="Geist" panose="020B0604020202020204" charset="0"/>
                <a:ea typeface="Patrick Hand" pitchFamily="34" charset="-122"/>
                <a:cs typeface="Geist" panose="020B0604020202020204" charset="0"/>
              </a:rPr>
              <a:t> T</a:t>
            </a:r>
            <a:r>
              <a:rPr lang="ro-RO" sz="1300" dirty="0">
                <a:solidFill>
                  <a:srgbClr val="383838"/>
                </a:solidFill>
                <a:latin typeface="Geist" panose="020B0604020202020204" charset="0"/>
                <a:ea typeface="Patrick Hand" pitchFamily="34" charset="-122"/>
                <a:cs typeface="Geist" panose="020B0604020202020204" charset="0"/>
              </a:rPr>
              <a:t>DM</a:t>
            </a:r>
            <a:r>
              <a:rPr lang="en-US" sz="1300" dirty="0">
                <a:solidFill>
                  <a:srgbClr val="383838"/>
                </a:solidFill>
                <a:latin typeface="Geist" panose="020B0604020202020204" charset="0"/>
                <a:ea typeface="Patrick Hand" pitchFamily="34" charset="-122"/>
                <a:cs typeface="Geist" panose="020B0604020202020204" charset="0"/>
              </a:rPr>
              <a:t>, mișcarea reprezintă:</a:t>
            </a:r>
            <a:endParaRPr lang="en-US" sz="1300" dirty="0">
              <a:latin typeface="Geist" panose="020B0604020202020204" charset="0"/>
              <a:cs typeface="Geist" panose="020B0604020202020204" charset="0"/>
            </a:endParaRPr>
          </a:p>
        </p:txBody>
      </p:sp>
      <p:sp>
        <p:nvSpPr>
          <p:cNvPr id="19" name="Shape 2">
            <a:extLst>
              <a:ext uri="{FF2B5EF4-FFF2-40B4-BE49-F238E27FC236}">
                <a16:creationId xmlns:a16="http://schemas.microsoft.com/office/drawing/2014/main" id="{57C49C52-3809-48DA-83AE-4F56FB838F09}"/>
              </a:ext>
            </a:extLst>
          </p:cNvPr>
          <p:cNvSpPr/>
          <p:nvPr/>
        </p:nvSpPr>
        <p:spPr>
          <a:xfrm>
            <a:off x="540023" y="3710403"/>
            <a:ext cx="3954810" cy="525214"/>
          </a:xfrm>
          <a:prstGeom prst="roundRect">
            <a:avLst>
              <a:gd name="adj" fmla="val 12339"/>
            </a:avLst>
          </a:prstGeom>
          <a:solidFill>
            <a:srgbClr val="E6E6E6"/>
          </a:solidFill>
          <a:ln w="9525">
            <a:solidFill>
              <a:srgbClr val="CCCCCC"/>
            </a:solidFill>
            <a:prstDash val="solid"/>
          </a:ln>
        </p:spPr>
      </p:sp>
      <p:sp>
        <p:nvSpPr>
          <p:cNvPr id="20" name="Text 3">
            <a:extLst>
              <a:ext uri="{FF2B5EF4-FFF2-40B4-BE49-F238E27FC236}">
                <a16:creationId xmlns:a16="http://schemas.microsoft.com/office/drawing/2014/main" id="{AE26D6A6-0521-4792-AFF4-9042061E5C60}"/>
              </a:ext>
            </a:extLst>
          </p:cNvPr>
          <p:cNvSpPr/>
          <p:nvPr/>
        </p:nvSpPr>
        <p:spPr>
          <a:xfrm>
            <a:off x="703808" y="3874189"/>
            <a:ext cx="3627239" cy="197644"/>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Geist" panose="020B0604020202020204" charset="0"/>
                <a:ea typeface="Patrick Hand" pitchFamily="34" charset="-122"/>
                <a:cs typeface="Geist" panose="020B0604020202020204" charset="0"/>
              </a:rPr>
              <a:t>🟦</a:t>
            </a:r>
            <a:r>
              <a:rPr lang="en-US" sz="1300" dirty="0">
                <a:solidFill>
                  <a:srgbClr val="383838"/>
                </a:solidFill>
                <a:latin typeface="Geist" panose="020B0604020202020204" charset="0"/>
                <a:ea typeface="Patrick Hand" pitchFamily="34" charset="-122"/>
                <a:cs typeface="Geist" panose="020B0604020202020204" charset="0"/>
              </a:rPr>
              <a:t> mijloc de exprimare</a:t>
            </a:r>
            <a:endParaRPr lang="en-US" sz="1300" dirty="0">
              <a:latin typeface="Geist" panose="020B0604020202020204" charset="0"/>
              <a:cs typeface="Geist" panose="020B0604020202020204" charset="0"/>
            </a:endParaRPr>
          </a:p>
        </p:txBody>
      </p:sp>
      <p:sp>
        <p:nvSpPr>
          <p:cNvPr id="21" name="Shape 4">
            <a:extLst>
              <a:ext uri="{FF2B5EF4-FFF2-40B4-BE49-F238E27FC236}">
                <a16:creationId xmlns:a16="http://schemas.microsoft.com/office/drawing/2014/main" id="{375B0D64-D4AC-4736-BAFE-A45C57743CD4}"/>
              </a:ext>
            </a:extLst>
          </p:cNvPr>
          <p:cNvSpPr/>
          <p:nvPr/>
        </p:nvSpPr>
        <p:spPr>
          <a:xfrm>
            <a:off x="4649093" y="3710403"/>
            <a:ext cx="3954884" cy="525214"/>
          </a:xfrm>
          <a:prstGeom prst="roundRect">
            <a:avLst>
              <a:gd name="adj" fmla="val 12339"/>
            </a:avLst>
          </a:prstGeom>
          <a:solidFill>
            <a:srgbClr val="E6E6E6"/>
          </a:solidFill>
          <a:ln w="9525">
            <a:solidFill>
              <a:srgbClr val="CCCCCC"/>
            </a:solidFill>
            <a:prstDash val="solid"/>
          </a:ln>
        </p:spPr>
      </p:sp>
      <p:sp>
        <p:nvSpPr>
          <p:cNvPr id="22" name="Text 5">
            <a:extLst>
              <a:ext uri="{FF2B5EF4-FFF2-40B4-BE49-F238E27FC236}">
                <a16:creationId xmlns:a16="http://schemas.microsoft.com/office/drawing/2014/main" id="{7F8286BF-A630-4713-8DD5-321613F010F3}"/>
              </a:ext>
            </a:extLst>
          </p:cNvPr>
          <p:cNvSpPr/>
          <p:nvPr/>
        </p:nvSpPr>
        <p:spPr>
          <a:xfrm>
            <a:off x="4812878" y="3874189"/>
            <a:ext cx="3627313" cy="197644"/>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Geist" panose="020B0604020202020204" charset="0"/>
                <a:ea typeface="Patrick Hand" pitchFamily="34" charset="-122"/>
                <a:cs typeface="Geist" panose="020B0604020202020204" charset="0"/>
              </a:rPr>
              <a:t>🟩</a:t>
            </a:r>
            <a:r>
              <a:rPr lang="en-US" sz="1300" dirty="0">
                <a:solidFill>
                  <a:srgbClr val="383838"/>
                </a:solidFill>
                <a:latin typeface="Geist" panose="020B0604020202020204" charset="0"/>
                <a:ea typeface="Patrick Hand" pitchFamily="34" charset="-122"/>
                <a:cs typeface="Geist" panose="020B0604020202020204" charset="0"/>
              </a:rPr>
              <a:t> mijloc de comunicare</a:t>
            </a:r>
            <a:endParaRPr lang="en-US" sz="1300" dirty="0">
              <a:latin typeface="Geist" panose="020B0604020202020204" charset="0"/>
              <a:cs typeface="Geist" panose="020B0604020202020204" charset="0"/>
            </a:endParaRPr>
          </a:p>
        </p:txBody>
      </p:sp>
      <p:sp>
        <p:nvSpPr>
          <p:cNvPr id="23" name="Shape 6">
            <a:extLst>
              <a:ext uri="{FF2B5EF4-FFF2-40B4-BE49-F238E27FC236}">
                <a16:creationId xmlns:a16="http://schemas.microsoft.com/office/drawing/2014/main" id="{E72755BD-46A2-4B8D-818C-03B09E5C613A}"/>
              </a:ext>
            </a:extLst>
          </p:cNvPr>
          <p:cNvSpPr/>
          <p:nvPr/>
        </p:nvSpPr>
        <p:spPr>
          <a:xfrm>
            <a:off x="540023" y="4301166"/>
            <a:ext cx="3954810" cy="525214"/>
          </a:xfrm>
          <a:prstGeom prst="roundRect">
            <a:avLst>
              <a:gd name="adj" fmla="val 12339"/>
            </a:avLst>
          </a:prstGeom>
          <a:solidFill>
            <a:srgbClr val="E6E6E6"/>
          </a:solidFill>
          <a:ln w="9525">
            <a:solidFill>
              <a:srgbClr val="CCCCCC"/>
            </a:solidFill>
            <a:prstDash val="solid"/>
          </a:ln>
        </p:spPr>
      </p:sp>
      <p:sp>
        <p:nvSpPr>
          <p:cNvPr id="24" name="Text 7">
            <a:extLst>
              <a:ext uri="{FF2B5EF4-FFF2-40B4-BE49-F238E27FC236}">
                <a16:creationId xmlns:a16="http://schemas.microsoft.com/office/drawing/2014/main" id="{081F3460-37DD-4C4A-A66C-136CFA77CF51}"/>
              </a:ext>
            </a:extLst>
          </p:cNvPr>
          <p:cNvSpPr/>
          <p:nvPr/>
        </p:nvSpPr>
        <p:spPr>
          <a:xfrm>
            <a:off x="703808" y="4464951"/>
            <a:ext cx="3627239" cy="197644"/>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Geist" panose="020B0604020202020204" charset="0"/>
                <a:ea typeface="Patrick Hand" pitchFamily="34" charset="-122"/>
                <a:cs typeface="Geist" panose="020B0604020202020204" charset="0"/>
              </a:rPr>
              <a:t>🟨</a:t>
            </a:r>
            <a:r>
              <a:rPr lang="en-US" sz="1300" dirty="0">
                <a:solidFill>
                  <a:srgbClr val="383838"/>
                </a:solidFill>
                <a:latin typeface="Geist" panose="020B0604020202020204" charset="0"/>
                <a:ea typeface="Patrick Hand" pitchFamily="34" charset="-122"/>
                <a:cs typeface="Geist" panose="020B0604020202020204" charset="0"/>
              </a:rPr>
              <a:t> mijloc de explorare</a:t>
            </a:r>
            <a:endParaRPr lang="en-US" sz="1300" dirty="0">
              <a:latin typeface="Geist" panose="020B0604020202020204" charset="0"/>
              <a:cs typeface="Geist" panose="020B0604020202020204" charset="0"/>
            </a:endParaRPr>
          </a:p>
        </p:txBody>
      </p:sp>
      <p:sp>
        <p:nvSpPr>
          <p:cNvPr id="25" name="Shape 8">
            <a:extLst>
              <a:ext uri="{FF2B5EF4-FFF2-40B4-BE49-F238E27FC236}">
                <a16:creationId xmlns:a16="http://schemas.microsoft.com/office/drawing/2014/main" id="{DE8E0C32-8DEE-4D13-9702-57AD217566A6}"/>
              </a:ext>
            </a:extLst>
          </p:cNvPr>
          <p:cNvSpPr/>
          <p:nvPr/>
        </p:nvSpPr>
        <p:spPr>
          <a:xfrm>
            <a:off x="4649093" y="4301166"/>
            <a:ext cx="3954884" cy="525214"/>
          </a:xfrm>
          <a:prstGeom prst="roundRect">
            <a:avLst>
              <a:gd name="adj" fmla="val 12339"/>
            </a:avLst>
          </a:prstGeom>
          <a:solidFill>
            <a:srgbClr val="E6E6E6"/>
          </a:solidFill>
          <a:ln w="9525">
            <a:solidFill>
              <a:srgbClr val="CCCCCC"/>
            </a:solidFill>
            <a:prstDash val="solid"/>
          </a:ln>
        </p:spPr>
      </p:sp>
      <p:sp>
        <p:nvSpPr>
          <p:cNvPr id="26" name="Text 9">
            <a:extLst>
              <a:ext uri="{FF2B5EF4-FFF2-40B4-BE49-F238E27FC236}">
                <a16:creationId xmlns:a16="http://schemas.microsoft.com/office/drawing/2014/main" id="{BC2E690D-618C-43B7-A0DF-1B28A0B50BCB}"/>
              </a:ext>
            </a:extLst>
          </p:cNvPr>
          <p:cNvSpPr/>
          <p:nvPr/>
        </p:nvSpPr>
        <p:spPr>
          <a:xfrm>
            <a:off x="4812878" y="4464951"/>
            <a:ext cx="3627313" cy="197644"/>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Geist" panose="020B0604020202020204" charset="0"/>
                <a:ea typeface="Patrick Hand" pitchFamily="34" charset="-122"/>
                <a:cs typeface="Geist" panose="020B0604020202020204" charset="0"/>
              </a:rPr>
              <a:t>🟪</a:t>
            </a:r>
            <a:r>
              <a:rPr lang="en-US" sz="1300" dirty="0">
                <a:solidFill>
                  <a:srgbClr val="383838"/>
                </a:solidFill>
                <a:latin typeface="Geist" panose="020B0604020202020204" charset="0"/>
                <a:ea typeface="Patrick Hand" pitchFamily="34" charset="-122"/>
                <a:cs typeface="Geist" panose="020B0604020202020204" charset="0"/>
              </a:rPr>
              <a:t> mijloc de autoreglare</a:t>
            </a:r>
            <a:endParaRPr lang="en-US" sz="1300" dirty="0">
              <a:latin typeface="Geist" panose="020B0604020202020204" charset="0"/>
              <a:cs typeface="Geist" panose="020B0604020202020204" charset="0"/>
            </a:endParaRPr>
          </a:p>
        </p:txBody>
      </p:sp>
      <p:pic>
        <p:nvPicPr>
          <p:cNvPr id="4" name="Picture 3">
            <a:extLst>
              <a:ext uri="{FF2B5EF4-FFF2-40B4-BE49-F238E27FC236}">
                <a16:creationId xmlns:a16="http://schemas.microsoft.com/office/drawing/2014/main" id="{C51474CD-153F-49D3-B59A-953BE0B60349}"/>
              </a:ext>
            </a:extLst>
          </p:cNvPr>
          <p:cNvPicPr>
            <a:picLocks noChangeAspect="1"/>
          </p:cNvPicPr>
          <p:nvPr/>
        </p:nvPicPr>
        <p:blipFill>
          <a:blip r:embed="rId3"/>
          <a:stretch>
            <a:fillRect/>
          </a:stretch>
        </p:blipFill>
        <p:spPr>
          <a:xfrm>
            <a:off x="4800600" y="334435"/>
            <a:ext cx="4049889" cy="3037417"/>
          </a:xfrm>
          <a:prstGeom prst="rect">
            <a:avLst/>
          </a:prstGeom>
        </p:spPr>
      </p:pic>
    </p:spTree>
    <p:extLst>
      <p:ext uri="{BB962C8B-B14F-4D97-AF65-F5344CB8AC3E}">
        <p14:creationId xmlns:p14="http://schemas.microsoft.com/office/powerpoint/2010/main" val="48924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a:extLst>
              <a:ext uri="{FF2B5EF4-FFF2-40B4-BE49-F238E27FC236}">
                <a16:creationId xmlns:a16="http://schemas.microsoft.com/office/drawing/2014/main" id="{D00F2EF1-CD02-4E8C-8620-AD406ED45C66}"/>
              </a:ext>
            </a:extLst>
          </p:cNvPr>
          <p:cNvSpPr/>
          <p:nvPr/>
        </p:nvSpPr>
        <p:spPr>
          <a:xfrm>
            <a:off x="540022" y="261633"/>
            <a:ext cx="8409009" cy="319385"/>
          </a:xfrm>
          <a:prstGeom prst="rect">
            <a:avLst/>
          </a:prstGeom>
          <a:noFill/>
          <a:ln/>
        </p:spPr>
        <p:txBody>
          <a:bodyPr wrap="none" lIns="0" tIns="0" rIns="0" bIns="0" rtlCol="0" anchor="t"/>
          <a:lstStyle/>
          <a:p>
            <a:pPr marL="0" indent="0" algn="l">
              <a:lnSpc>
                <a:spcPct val="104000"/>
              </a:lnSpc>
              <a:buNone/>
            </a:pPr>
            <a:r>
              <a:rPr lang="en-US" sz="2200" b="1" dirty="0">
                <a:solidFill>
                  <a:srgbClr val="006747"/>
                </a:solidFill>
                <a:latin typeface="Noto Serif SC Bold" panose="020B0604020202020204" charset="-128"/>
                <a:ea typeface="Noto Serif SC Bold" panose="020B0604020202020204" charset="-128"/>
                <a:cs typeface="Geist" panose="020B0604020202020204" charset="0"/>
              </a:rPr>
              <a:t>Cum </a:t>
            </a:r>
            <a:r>
              <a:rPr lang="en-US" sz="2200" b="1" dirty="0" err="1">
                <a:solidFill>
                  <a:srgbClr val="006747"/>
                </a:solidFill>
                <a:latin typeface="Noto Serif SC Bold" panose="020B0604020202020204" charset="-128"/>
                <a:ea typeface="Noto Serif SC Bold" panose="020B0604020202020204" charset="-128"/>
                <a:cs typeface="Geist" panose="020B0604020202020204" charset="0"/>
              </a:rPr>
              <a:t>susține</a:t>
            </a:r>
            <a:r>
              <a:rPr lang="en-US" sz="2200" b="1" dirty="0">
                <a:solidFill>
                  <a:srgbClr val="006747"/>
                </a:solidFill>
                <a:latin typeface="Noto Serif SC Bold" panose="020B0604020202020204" charset="-128"/>
                <a:ea typeface="Noto Serif SC Bold" panose="020B0604020202020204" charset="-128"/>
                <a:cs typeface="Geist" panose="020B0604020202020204" charset="0"/>
              </a:rPr>
              <a:t> </a:t>
            </a:r>
            <a:r>
              <a:rPr lang="ro-RO" sz="2200" b="1" dirty="0">
                <a:solidFill>
                  <a:srgbClr val="006747"/>
                </a:solidFill>
                <a:latin typeface="Noto Serif SC Bold" panose="020B0604020202020204" charset="-128"/>
                <a:ea typeface="Noto Serif SC Bold" panose="020B0604020202020204" charset="-128"/>
                <a:cs typeface="Geist" panose="020B0604020202020204" charset="0"/>
              </a:rPr>
              <a:t>TDM</a:t>
            </a:r>
            <a:r>
              <a:rPr lang="en-US" sz="2200" b="1" dirty="0">
                <a:solidFill>
                  <a:srgbClr val="006747"/>
                </a:solidFill>
                <a:latin typeface="Noto Serif SC Bold" panose="020B0604020202020204" charset="-128"/>
                <a:ea typeface="Noto Serif SC Bold" panose="020B0604020202020204" charset="-128"/>
                <a:cs typeface="Geist" panose="020B0604020202020204" charset="0"/>
              </a:rPr>
              <a:t> dezvoltarea copilului?</a:t>
            </a:r>
          </a:p>
        </p:txBody>
      </p:sp>
      <p:sp>
        <p:nvSpPr>
          <p:cNvPr id="4" name="Text 1">
            <a:extLst>
              <a:ext uri="{FF2B5EF4-FFF2-40B4-BE49-F238E27FC236}">
                <a16:creationId xmlns:a16="http://schemas.microsoft.com/office/drawing/2014/main" id="{A475E419-9B06-4230-ADE2-1BF786556764}"/>
              </a:ext>
            </a:extLst>
          </p:cNvPr>
          <p:cNvSpPr/>
          <p:nvPr/>
        </p:nvSpPr>
        <p:spPr>
          <a:xfrm>
            <a:off x="348950" y="821631"/>
            <a:ext cx="8600081" cy="721345"/>
          </a:xfrm>
          <a:prstGeom prst="rect">
            <a:avLst/>
          </a:prstGeom>
          <a:noFill/>
          <a:ln/>
        </p:spPr>
        <p:txBody>
          <a:bodyPr wrap="square" lIns="0" tIns="0" rIns="0" bIns="0" rtlCol="0" anchor="t">
            <a:noAutofit/>
          </a:bodyPr>
          <a:lstStyle/>
          <a:p>
            <a:pPr>
              <a:lnSpc>
                <a:spcPct val="122000"/>
              </a:lnSpc>
            </a:pPr>
            <a:r>
              <a:rPr lang="en-US" sz="1300" dirty="0">
                <a:solidFill>
                  <a:srgbClr val="383838"/>
                </a:solidFill>
                <a:latin typeface="Geist" panose="020B0604020202020204" charset="0"/>
                <a:ea typeface="Patrick Hand" pitchFamily="34" charset="-122"/>
                <a:cs typeface="Geist" panose="020B0604020202020204" charset="0"/>
              </a:rPr>
              <a:t>Participarea la activități de Terapie prin Dans și Mișcare contribuie simultan la dezvoltarea mai multor dimensiuni ale personalității </a:t>
            </a:r>
            <a:r>
              <a:rPr lang="en-US" sz="1300" dirty="0" err="1">
                <a:solidFill>
                  <a:srgbClr val="383838"/>
                </a:solidFill>
                <a:latin typeface="Geist" panose="020B0604020202020204" charset="0"/>
                <a:ea typeface="Patrick Hand" pitchFamily="34" charset="-122"/>
                <a:cs typeface="Geist" panose="020B0604020202020204" charset="0"/>
              </a:rPr>
              <a:t>copilului</a:t>
            </a:r>
            <a:r>
              <a:rPr lang="en-US" sz="1300" dirty="0">
                <a:solidFill>
                  <a:srgbClr val="383838"/>
                </a:solidFill>
                <a:latin typeface="Geist" panose="020B0604020202020204" charset="0"/>
                <a:ea typeface="Patrick Hand" pitchFamily="34" charset="-122"/>
                <a:cs typeface="Geist" panose="020B0604020202020204" charset="0"/>
              </a:rPr>
              <a:t>.</a:t>
            </a:r>
            <a:r>
              <a:rPr lang="ro-RO" sz="1300" dirty="0">
                <a:solidFill>
                  <a:srgbClr val="383838"/>
                </a:solidFill>
                <a:latin typeface="Geist" panose="020B0604020202020204" charset="0"/>
                <a:ea typeface="Patrick Hand" pitchFamily="34" charset="-122"/>
                <a:cs typeface="Geist" panose="020B0604020202020204" charset="0"/>
              </a:rPr>
              <a:t> TDM</a:t>
            </a:r>
            <a:r>
              <a:rPr lang="en-US" sz="1300" dirty="0">
                <a:solidFill>
                  <a:srgbClr val="383838"/>
                </a:solidFill>
                <a:latin typeface="Geist" panose="020B0604020202020204" charset="0"/>
                <a:ea typeface="Patrick Hand" pitchFamily="34" charset="-122"/>
                <a:cs typeface="Geist" panose="020B0604020202020204" charset="0"/>
              </a:rPr>
              <a:t> </a:t>
            </a:r>
            <a:r>
              <a:rPr lang="en-US" sz="1300" dirty="0" err="1">
                <a:solidFill>
                  <a:srgbClr val="383838"/>
                </a:solidFill>
                <a:latin typeface="Geist" panose="020B0604020202020204" charset="0"/>
                <a:ea typeface="Patrick Hand" pitchFamily="34" charset="-122"/>
                <a:cs typeface="Geist" panose="020B0604020202020204" charset="0"/>
              </a:rPr>
              <a:t>susține</a:t>
            </a:r>
            <a:r>
              <a:rPr lang="en-US" sz="1300" dirty="0">
                <a:solidFill>
                  <a:srgbClr val="383838"/>
                </a:solidFill>
                <a:latin typeface="Geist" panose="020B0604020202020204" charset="0"/>
                <a:ea typeface="Patrick Hand" pitchFamily="34" charset="-122"/>
                <a:cs typeface="Geist" panose="020B0604020202020204" charset="0"/>
              </a:rPr>
              <a:t> </a:t>
            </a:r>
            <a:r>
              <a:rPr lang="en-US" sz="1300" dirty="0" err="1">
                <a:solidFill>
                  <a:srgbClr val="383838"/>
                </a:solidFill>
                <a:latin typeface="Geist" panose="020B0604020202020204" charset="0"/>
                <a:ea typeface="Patrick Hand" pitchFamily="34" charset="-122"/>
                <a:cs typeface="Geist" panose="020B0604020202020204" charset="0"/>
              </a:rPr>
              <a:t>dezvoltarea</a:t>
            </a:r>
            <a:r>
              <a:rPr lang="en-US" sz="1300" dirty="0">
                <a:solidFill>
                  <a:srgbClr val="383838"/>
                </a:solidFill>
                <a:latin typeface="Geist" panose="020B0604020202020204" charset="0"/>
                <a:ea typeface="Patrick Hand" pitchFamily="34" charset="-122"/>
                <a:cs typeface="Geist" panose="020B0604020202020204" charset="0"/>
              </a:rPr>
              <a:t> </a:t>
            </a:r>
            <a:r>
              <a:rPr lang="en-US" sz="1300" dirty="0" err="1">
                <a:solidFill>
                  <a:srgbClr val="383838"/>
                </a:solidFill>
                <a:latin typeface="Geist" panose="020B0604020202020204" charset="0"/>
                <a:ea typeface="Patrick Hand" pitchFamily="34" charset="-122"/>
                <a:cs typeface="Geist" panose="020B0604020202020204" charset="0"/>
              </a:rPr>
              <a:t>globală</a:t>
            </a:r>
            <a:r>
              <a:rPr lang="en-US" sz="1300" dirty="0">
                <a:solidFill>
                  <a:srgbClr val="383838"/>
                </a:solidFill>
                <a:latin typeface="Geist" panose="020B0604020202020204" charset="0"/>
                <a:ea typeface="Patrick Hand" pitchFamily="34" charset="-122"/>
                <a:cs typeface="Geist" panose="020B0604020202020204" charset="0"/>
              </a:rPr>
              <a:t> a </a:t>
            </a:r>
            <a:r>
              <a:rPr lang="en-US" sz="1300" dirty="0" err="1">
                <a:solidFill>
                  <a:srgbClr val="383838"/>
                </a:solidFill>
                <a:latin typeface="Geist" panose="020B0604020202020204" charset="0"/>
                <a:ea typeface="Patrick Hand" pitchFamily="34" charset="-122"/>
                <a:cs typeface="Geist" panose="020B0604020202020204" charset="0"/>
              </a:rPr>
              <a:t>copilului</a:t>
            </a:r>
            <a:r>
              <a:rPr lang="en-US" sz="1300" dirty="0">
                <a:solidFill>
                  <a:srgbClr val="383838"/>
                </a:solidFill>
                <a:latin typeface="Geist" panose="020B0604020202020204" charset="0"/>
                <a:ea typeface="Patrick Hand" pitchFamily="34" charset="-122"/>
                <a:cs typeface="Geist" panose="020B0604020202020204" charset="0"/>
              </a:rPr>
              <a:t> </a:t>
            </a:r>
            <a:r>
              <a:rPr lang="en-US" sz="1300" dirty="0" err="1">
                <a:solidFill>
                  <a:srgbClr val="383838"/>
                </a:solidFill>
                <a:latin typeface="Geist" panose="020B0604020202020204" charset="0"/>
                <a:ea typeface="Patrick Hand" pitchFamily="34" charset="-122"/>
                <a:cs typeface="Geist" panose="020B0604020202020204" charset="0"/>
              </a:rPr>
              <a:t>prin</a:t>
            </a:r>
            <a:r>
              <a:rPr lang="en-US" sz="1300" dirty="0">
                <a:solidFill>
                  <a:srgbClr val="383838"/>
                </a:solidFill>
                <a:latin typeface="Geist" panose="020B0604020202020204" charset="0"/>
                <a:ea typeface="Patrick Hand" pitchFamily="34" charset="-122"/>
                <a:cs typeface="Geist" panose="020B0604020202020204" charset="0"/>
              </a:rPr>
              <a:t> </a:t>
            </a:r>
            <a:r>
              <a:rPr lang="en-US" sz="1300" dirty="0" err="1">
                <a:solidFill>
                  <a:srgbClr val="383838"/>
                </a:solidFill>
                <a:latin typeface="Geist" panose="020B0604020202020204" charset="0"/>
                <a:ea typeface="Patrick Hand" pitchFamily="34" charset="-122"/>
                <a:cs typeface="Geist" panose="020B0604020202020204" charset="0"/>
                <a:hlinkClick r:id="rId2"/>
              </a:rPr>
              <a:t>integrarea</a:t>
            </a:r>
            <a:r>
              <a:rPr lang="en-US" sz="1300" dirty="0">
                <a:solidFill>
                  <a:srgbClr val="383838"/>
                </a:solidFill>
                <a:latin typeface="Geist" panose="020B0604020202020204" charset="0"/>
                <a:ea typeface="Patrick Hand" pitchFamily="34" charset="-122"/>
                <a:cs typeface="Geist" panose="020B0604020202020204" charset="0"/>
                <a:hlinkClick r:id="rId2"/>
              </a:rPr>
              <a:t> </a:t>
            </a:r>
            <a:r>
              <a:rPr lang="en-US" sz="1300" dirty="0" err="1">
                <a:solidFill>
                  <a:srgbClr val="383838"/>
                </a:solidFill>
                <a:latin typeface="Geist" panose="020B0604020202020204" charset="0"/>
                <a:ea typeface="Patrick Hand" pitchFamily="34" charset="-122"/>
                <a:cs typeface="Geist" panose="020B0604020202020204" charset="0"/>
                <a:hlinkClick r:id="rId2"/>
              </a:rPr>
              <a:t>dimensiunilor</a:t>
            </a:r>
            <a:r>
              <a:rPr lang="en-US" sz="1300" dirty="0">
                <a:solidFill>
                  <a:srgbClr val="383838"/>
                </a:solidFill>
                <a:latin typeface="Geist" panose="020B0604020202020204" charset="0"/>
                <a:ea typeface="Patrick Hand" pitchFamily="34" charset="-122"/>
                <a:cs typeface="Geist" panose="020B0604020202020204" charset="0"/>
                <a:hlinkClick r:id="rId2"/>
              </a:rPr>
              <a:t> </a:t>
            </a:r>
            <a:r>
              <a:rPr lang="en-US" sz="1300" dirty="0" err="1">
                <a:solidFill>
                  <a:srgbClr val="383838"/>
                </a:solidFill>
                <a:latin typeface="Geist" panose="020B0604020202020204" charset="0"/>
                <a:ea typeface="Patrick Hand" pitchFamily="34" charset="-122"/>
                <a:cs typeface="Geist" panose="020B0604020202020204" charset="0"/>
                <a:hlinkClick r:id="rId2"/>
              </a:rPr>
              <a:t>psihomotorii</a:t>
            </a:r>
            <a:r>
              <a:rPr lang="en-US" sz="1300" dirty="0">
                <a:solidFill>
                  <a:srgbClr val="383838"/>
                </a:solidFill>
                <a:latin typeface="Geist" panose="020B0604020202020204" charset="0"/>
                <a:ea typeface="Patrick Hand" pitchFamily="34" charset="-122"/>
                <a:cs typeface="Geist" panose="020B0604020202020204" charset="0"/>
                <a:hlinkClick r:id="rId2"/>
              </a:rPr>
              <a:t>, </a:t>
            </a:r>
            <a:r>
              <a:rPr lang="en-US" sz="1300" dirty="0" err="1">
                <a:solidFill>
                  <a:srgbClr val="383838"/>
                </a:solidFill>
                <a:latin typeface="Geist" panose="020B0604020202020204" charset="0"/>
                <a:ea typeface="Patrick Hand" pitchFamily="34" charset="-122"/>
                <a:cs typeface="Geist" panose="020B0604020202020204" charset="0"/>
                <a:hlinkClick r:id="rId2"/>
              </a:rPr>
              <a:t>afective</a:t>
            </a:r>
            <a:r>
              <a:rPr lang="ro-RO" sz="1300" dirty="0">
                <a:solidFill>
                  <a:srgbClr val="383838"/>
                </a:solidFill>
                <a:latin typeface="Geist" panose="020B0604020202020204" charset="0"/>
                <a:ea typeface="Patrick Hand" pitchFamily="34" charset="-122"/>
                <a:cs typeface="Geist" panose="020B0604020202020204" charset="0"/>
                <a:hlinkClick r:id="rId2"/>
              </a:rPr>
              <a:t>, </a:t>
            </a:r>
            <a:r>
              <a:rPr lang="en-US" sz="1300" dirty="0">
                <a:solidFill>
                  <a:srgbClr val="383838"/>
                </a:solidFill>
                <a:latin typeface="Geist" panose="020B0604020202020204" charset="0"/>
                <a:ea typeface="Patrick Hand" pitchFamily="34" charset="-122"/>
                <a:cs typeface="Geist" panose="020B0604020202020204" charset="0"/>
                <a:hlinkClick r:id="rId2"/>
              </a:rPr>
              <a:t>cognitive </a:t>
            </a:r>
            <a:r>
              <a:rPr lang="en-US" sz="1300" dirty="0" err="1">
                <a:solidFill>
                  <a:srgbClr val="383838"/>
                </a:solidFill>
                <a:latin typeface="Geist" panose="020B0604020202020204" charset="0"/>
                <a:ea typeface="Patrick Hand" pitchFamily="34" charset="-122"/>
                <a:cs typeface="Geist" panose="020B0604020202020204" charset="0"/>
                <a:hlinkClick r:id="rId2"/>
              </a:rPr>
              <a:t>și</a:t>
            </a:r>
            <a:r>
              <a:rPr lang="en-US" sz="1300" dirty="0">
                <a:solidFill>
                  <a:srgbClr val="383838"/>
                </a:solidFill>
                <a:latin typeface="Geist" panose="020B0604020202020204" charset="0"/>
                <a:ea typeface="Patrick Hand" pitchFamily="34" charset="-122"/>
                <a:cs typeface="Geist" panose="020B0604020202020204" charset="0"/>
                <a:hlinkClick r:id="rId2"/>
              </a:rPr>
              <a:t> </a:t>
            </a:r>
            <a:r>
              <a:rPr lang="en-US" sz="1300" dirty="0" err="1">
                <a:solidFill>
                  <a:srgbClr val="383838"/>
                </a:solidFill>
                <a:latin typeface="Geist" panose="020B0604020202020204" charset="0"/>
                <a:ea typeface="Patrick Hand" pitchFamily="34" charset="-122"/>
                <a:cs typeface="Geist" panose="020B0604020202020204" charset="0"/>
                <a:hlinkClick r:id="rId2"/>
              </a:rPr>
              <a:t>sociale</a:t>
            </a:r>
            <a:r>
              <a:rPr lang="en-US" sz="1300" dirty="0">
                <a:solidFill>
                  <a:srgbClr val="383838"/>
                </a:solidFill>
                <a:latin typeface="Geist" panose="020B0604020202020204" charset="0"/>
                <a:ea typeface="Patrick Hand" pitchFamily="34" charset="-122"/>
                <a:cs typeface="Geist" panose="020B0604020202020204" charset="0"/>
                <a:hlinkClick r:id="rId2"/>
              </a:rPr>
              <a:t>.</a:t>
            </a:r>
            <a:endParaRPr lang="en-US" sz="1300" dirty="0">
              <a:latin typeface="Geist" panose="020B0604020202020204" charset="0"/>
              <a:cs typeface="Geist" panose="020B0604020202020204" charset="0"/>
            </a:endParaRPr>
          </a:p>
          <a:p>
            <a:pPr marL="0" indent="0" algn="l">
              <a:lnSpc>
                <a:spcPct val="122000"/>
              </a:lnSpc>
              <a:buNone/>
            </a:pPr>
            <a:endParaRPr lang="en-US" sz="1300" dirty="0">
              <a:latin typeface="Geist" panose="020B0604020202020204" charset="0"/>
              <a:cs typeface="Geist" panose="020B0604020202020204" charset="0"/>
            </a:endParaRPr>
          </a:p>
        </p:txBody>
      </p:sp>
      <p:sp>
        <p:nvSpPr>
          <p:cNvPr id="13" name="Text 10">
            <a:extLst>
              <a:ext uri="{FF2B5EF4-FFF2-40B4-BE49-F238E27FC236}">
                <a16:creationId xmlns:a16="http://schemas.microsoft.com/office/drawing/2014/main" id="{800ED792-8DFD-4A48-BB1C-165BC4EC7EE8}"/>
              </a:ext>
            </a:extLst>
          </p:cNvPr>
          <p:cNvSpPr/>
          <p:nvPr/>
        </p:nvSpPr>
        <p:spPr>
          <a:xfrm>
            <a:off x="540022" y="4303365"/>
            <a:ext cx="8409009" cy="373707"/>
          </a:xfrm>
          <a:prstGeom prst="rect">
            <a:avLst/>
          </a:prstGeom>
          <a:noFill/>
          <a:ln/>
        </p:spPr>
        <p:txBody>
          <a:bodyPr wrap="square" lIns="0" tIns="0" rIns="0" bIns="0" rtlCol="0" anchor="t">
            <a:noAutofit/>
          </a:bodyPr>
          <a:lstStyle/>
          <a:p>
            <a:pPr marL="0" indent="0" algn="l">
              <a:lnSpc>
                <a:spcPct val="122000"/>
              </a:lnSpc>
              <a:buNone/>
            </a:pPr>
            <a:endParaRPr lang="en-US" sz="1300" dirty="0">
              <a:latin typeface="Geist" panose="020B0604020202020204" charset="0"/>
              <a:cs typeface="Geist" panose="020B0604020202020204" charset="0"/>
            </a:endParaRPr>
          </a:p>
        </p:txBody>
      </p:sp>
      <p:graphicFrame>
        <p:nvGraphicFramePr>
          <p:cNvPr id="14" name="Diagram 13">
            <a:extLst>
              <a:ext uri="{FF2B5EF4-FFF2-40B4-BE49-F238E27FC236}">
                <a16:creationId xmlns:a16="http://schemas.microsoft.com/office/drawing/2014/main" id="{CE941683-7B24-4E42-89A3-5AE04E211A00}"/>
              </a:ext>
            </a:extLst>
          </p:cNvPr>
          <p:cNvGraphicFramePr/>
          <p:nvPr>
            <p:extLst>
              <p:ext uri="{D42A27DB-BD31-4B8C-83A1-F6EECF244321}">
                <p14:modId xmlns:p14="http://schemas.microsoft.com/office/powerpoint/2010/main" val="967829259"/>
              </p:ext>
            </p:extLst>
          </p:nvPr>
        </p:nvGraphicFramePr>
        <p:xfrm>
          <a:off x="909849" y="1726447"/>
          <a:ext cx="6876197" cy="30570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40324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a:extLst>
              <a:ext uri="{FF2B5EF4-FFF2-40B4-BE49-F238E27FC236}">
                <a16:creationId xmlns:a16="http://schemas.microsoft.com/office/drawing/2014/main" id="{2045087E-067B-4A5A-9147-00D2BCAD8E9C}"/>
              </a:ext>
            </a:extLst>
          </p:cNvPr>
          <p:cNvSpPr/>
          <p:nvPr/>
        </p:nvSpPr>
        <p:spPr>
          <a:xfrm>
            <a:off x="4199586" y="239735"/>
            <a:ext cx="5478809" cy="385688"/>
          </a:xfrm>
          <a:prstGeom prst="rect">
            <a:avLst/>
          </a:prstGeom>
          <a:noFill/>
          <a:ln/>
        </p:spPr>
        <p:txBody>
          <a:bodyPr wrap="none" lIns="0" tIns="0" rIns="0" bIns="0" rtlCol="0" anchor="t"/>
          <a:lstStyle/>
          <a:p>
            <a:pPr marL="0" indent="0" algn="l">
              <a:lnSpc>
                <a:spcPct val="104000"/>
              </a:lnSpc>
              <a:buNone/>
            </a:pPr>
            <a:r>
              <a:rPr lang="en-US" sz="2200" b="1" dirty="0" err="1">
                <a:solidFill>
                  <a:srgbClr val="006747"/>
                </a:solidFill>
                <a:latin typeface="Noto Serif SC Bold" panose="020B0604020202020204" charset="-128"/>
                <a:ea typeface="Noto Serif SC Bold" panose="020B0604020202020204" charset="-128"/>
                <a:cs typeface="Geist" panose="020B0604020202020204" charset="0"/>
              </a:rPr>
              <a:t>Principiile</a:t>
            </a:r>
            <a:r>
              <a:rPr lang="en-US" sz="2200" b="1" dirty="0">
                <a:solidFill>
                  <a:srgbClr val="006747"/>
                </a:solidFill>
                <a:latin typeface="Noto Serif SC Bold" panose="020B0604020202020204" charset="-128"/>
                <a:ea typeface="Noto Serif SC Bold" panose="020B0604020202020204" charset="-128"/>
                <a:cs typeface="Geist" panose="020B0604020202020204" charset="0"/>
              </a:rPr>
              <a:t> </a:t>
            </a:r>
            <a:r>
              <a:rPr lang="en-US" sz="2200" b="1" dirty="0" err="1">
                <a:solidFill>
                  <a:srgbClr val="006747"/>
                </a:solidFill>
                <a:latin typeface="Noto Serif SC Bold" panose="020B0604020202020204" charset="-128"/>
                <a:ea typeface="Noto Serif SC Bold" panose="020B0604020202020204" charset="-128"/>
                <a:cs typeface="Geist" panose="020B0604020202020204" charset="0"/>
              </a:rPr>
              <a:t>fundamentale</a:t>
            </a:r>
            <a:r>
              <a:rPr lang="ro-RO" sz="2200" b="1" dirty="0">
                <a:solidFill>
                  <a:srgbClr val="006747"/>
                </a:solidFill>
                <a:latin typeface="Noto Serif SC Bold" panose="020B0604020202020204" charset="-128"/>
                <a:ea typeface="Noto Serif SC Bold" panose="020B0604020202020204" charset="-128"/>
                <a:cs typeface="Geist" panose="020B0604020202020204" charset="0"/>
              </a:rPr>
              <a:t> ale TDM</a:t>
            </a:r>
            <a:endParaRPr lang="en-US" sz="2200" b="1" dirty="0">
              <a:solidFill>
                <a:srgbClr val="006747"/>
              </a:solidFill>
              <a:latin typeface="Noto Serif SC Bold" panose="020B0604020202020204" charset="-128"/>
              <a:ea typeface="Noto Serif SC Bold" panose="020B0604020202020204" charset="-128"/>
              <a:cs typeface="Geist" panose="020B0604020202020204" charset="0"/>
            </a:endParaRPr>
          </a:p>
        </p:txBody>
      </p:sp>
      <p:sp>
        <p:nvSpPr>
          <p:cNvPr id="4" name="Text 1">
            <a:extLst>
              <a:ext uri="{FF2B5EF4-FFF2-40B4-BE49-F238E27FC236}">
                <a16:creationId xmlns:a16="http://schemas.microsoft.com/office/drawing/2014/main" id="{88883EBC-194C-4683-8CD4-420B690F897F}"/>
              </a:ext>
            </a:extLst>
          </p:cNvPr>
          <p:cNvSpPr/>
          <p:nvPr/>
        </p:nvSpPr>
        <p:spPr>
          <a:xfrm>
            <a:off x="4665547" y="965381"/>
            <a:ext cx="3729712" cy="246906"/>
          </a:xfrm>
          <a:prstGeom prst="rect">
            <a:avLst/>
          </a:prstGeom>
          <a:noFill/>
          <a:ln/>
        </p:spPr>
        <p:txBody>
          <a:bodyPr wrap="none" lIns="0" tIns="0" rIns="0" bIns="0" rtlCol="0" anchor="t"/>
          <a:lstStyle/>
          <a:p>
            <a:pPr marL="0" indent="0" algn="l">
              <a:lnSpc>
                <a:spcPct val="133000"/>
              </a:lnSpc>
              <a:buNone/>
            </a:pPr>
            <a:r>
              <a:rPr lang="en-US" sz="1300" dirty="0">
                <a:solidFill>
                  <a:srgbClr val="383838"/>
                </a:solidFill>
                <a:latin typeface="Geist" panose="020B0604020202020204" charset="0"/>
                <a:ea typeface="Patrick Hand" pitchFamily="34" charset="-122"/>
                <a:cs typeface="Geist" panose="020B0604020202020204" charset="0"/>
                <a:hlinkClick r:id="rId2"/>
              </a:rPr>
              <a:t>Principii ale terapiei prin dans și mișcare</a:t>
            </a:r>
            <a:r>
              <a:rPr lang="en-US" sz="1300" dirty="0">
                <a:solidFill>
                  <a:srgbClr val="383838"/>
                </a:solidFill>
                <a:latin typeface="Geist" panose="020B0604020202020204" charset="0"/>
                <a:ea typeface="Patrick Hand" pitchFamily="34" charset="-122"/>
                <a:cs typeface="Geist" panose="020B0604020202020204" charset="0"/>
              </a:rPr>
              <a:t>:</a:t>
            </a:r>
            <a:endParaRPr lang="en-US" sz="1300" dirty="0">
              <a:latin typeface="Geist" panose="020B0604020202020204" charset="0"/>
              <a:cs typeface="Geist" panose="020B0604020202020204" charset="0"/>
            </a:endParaRPr>
          </a:p>
        </p:txBody>
      </p:sp>
      <p:pic>
        <p:nvPicPr>
          <p:cNvPr id="5" name="Image 0" descr="preencoded.png">
            <a:extLst>
              <a:ext uri="{FF2B5EF4-FFF2-40B4-BE49-F238E27FC236}">
                <a16:creationId xmlns:a16="http://schemas.microsoft.com/office/drawing/2014/main" id="{E740A422-2CF8-446C-86E2-3CE61B83816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23120" y="1430897"/>
            <a:ext cx="1756398" cy="840432"/>
          </a:xfrm>
          <a:prstGeom prst="rect">
            <a:avLst/>
          </a:prstGeom>
        </p:spPr>
      </p:pic>
      <p:sp>
        <p:nvSpPr>
          <p:cNvPr id="6" name="Text 2">
            <a:extLst>
              <a:ext uri="{FF2B5EF4-FFF2-40B4-BE49-F238E27FC236}">
                <a16:creationId xmlns:a16="http://schemas.microsoft.com/office/drawing/2014/main" id="{49F349AF-36DC-493B-90D4-567022E88A8B}"/>
              </a:ext>
            </a:extLst>
          </p:cNvPr>
          <p:cNvSpPr/>
          <p:nvPr/>
        </p:nvSpPr>
        <p:spPr>
          <a:xfrm>
            <a:off x="4718989" y="1449947"/>
            <a:ext cx="1469125" cy="246906"/>
          </a:xfrm>
          <a:prstGeom prst="rect">
            <a:avLst/>
          </a:prstGeom>
          <a:noFill/>
          <a:ln/>
        </p:spPr>
        <p:txBody>
          <a:bodyPr wrap="none" lIns="0" tIns="0" rIns="0" bIns="0" rtlCol="0" anchor="t"/>
          <a:lstStyle/>
          <a:p>
            <a:pPr marL="0" indent="0" algn="l">
              <a:lnSpc>
                <a:spcPct val="133000"/>
              </a:lnSpc>
              <a:buNone/>
            </a:pPr>
            <a:r>
              <a:rPr lang="en-US" sz="1300" dirty="0">
                <a:solidFill>
                  <a:srgbClr val="383838"/>
                </a:solidFill>
                <a:latin typeface="Geist" panose="020B0604020202020204" charset="0"/>
                <a:ea typeface="Patrick Hand" pitchFamily="34" charset="-122"/>
                <a:cs typeface="Geist" panose="020B0604020202020204" charset="0"/>
              </a:rPr>
              <a:t>corpul și </a:t>
            </a:r>
            <a:r>
              <a:rPr lang="en-US" sz="1300" dirty="0" err="1">
                <a:solidFill>
                  <a:srgbClr val="383838"/>
                </a:solidFill>
                <a:latin typeface="Geist" panose="020B0604020202020204" charset="0"/>
                <a:ea typeface="Patrick Hand" pitchFamily="34" charset="-122"/>
                <a:cs typeface="Geist" panose="020B0604020202020204" charset="0"/>
              </a:rPr>
              <a:t>mintea</a:t>
            </a:r>
            <a:r>
              <a:rPr lang="en-US" sz="1300" dirty="0">
                <a:solidFill>
                  <a:srgbClr val="383838"/>
                </a:solidFill>
                <a:latin typeface="Geist" panose="020B0604020202020204" charset="0"/>
                <a:ea typeface="Patrick Hand" pitchFamily="34" charset="-122"/>
                <a:cs typeface="Geist" panose="020B0604020202020204" charset="0"/>
              </a:rPr>
              <a:t> sunt</a:t>
            </a:r>
            <a:endParaRPr lang="ro-RO" sz="1300" dirty="0">
              <a:solidFill>
                <a:srgbClr val="383838"/>
              </a:solidFill>
              <a:latin typeface="Geist" panose="020B0604020202020204" charset="0"/>
              <a:ea typeface="Patrick Hand" pitchFamily="34" charset="-122"/>
              <a:cs typeface="Geist" panose="020B0604020202020204" charset="0"/>
            </a:endParaRPr>
          </a:p>
          <a:p>
            <a:pPr marL="0" indent="0" algn="l">
              <a:lnSpc>
                <a:spcPct val="133000"/>
              </a:lnSpc>
              <a:buNone/>
            </a:pPr>
            <a:r>
              <a:rPr lang="en-US" sz="1300" dirty="0" err="1">
                <a:solidFill>
                  <a:srgbClr val="383838"/>
                </a:solidFill>
                <a:latin typeface="Geist" panose="020B0604020202020204" charset="0"/>
                <a:ea typeface="Patrick Hand" pitchFamily="34" charset="-122"/>
                <a:cs typeface="Geist" panose="020B0604020202020204" charset="0"/>
              </a:rPr>
              <a:t>interdependente</a:t>
            </a:r>
            <a:r>
              <a:rPr lang="en-US" sz="1300" dirty="0">
                <a:solidFill>
                  <a:srgbClr val="383838"/>
                </a:solidFill>
                <a:latin typeface="Geist" panose="020B0604020202020204" charset="0"/>
                <a:ea typeface="Patrick Hand" pitchFamily="34" charset="-122"/>
                <a:cs typeface="Geist" panose="020B0604020202020204" charset="0"/>
              </a:rPr>
              <a:t>;</a:t>
            </a:r>
            <a:endParaRPr lang="en-US" sz="1300" dirty="0">
              <a:latin typeface="Geist" panose="020B0604020202020204" charset="0"/>
              <a:cs typeface="Geist" panose="020B0604020202020204" charset="0"/>
            </a:endParaRPr>
          </a:p>
        </p:txBody>
      </p:sp>
      <p:pic>
        <p:nvPicPr>
          <p:cNvPr id="7" name="Image 1" descr="preencoded.png">
            <a:extLst>
              <a:ext uri="{FF2B5EF4-FFF2-40B4-BE49-F238E27FC236}">
                <a16:creationId xmlns:a16="http://schemas.microsoft.com/office/drawing/2014/main" id="{FC563DDB-133F-4466-8DE4-3CE57F4583D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93805" y="1767961"/>
            <a:ext cx="1756398" cy="840432"/>
          </a:xfrm>
          <a:prstGeom prst="rect">
            <a:avLst/>
          </a:prstGeom>
        </p:spPr>
      </p:pic>
      <p:sp>
        <p:nvSpPr>
          <p:cNvPr id="8" name="Text 3">
            <a:extLst>
              <a:ext uri="{FF2B5EF4-FFF2-40B4-BE49-F238E27FC236}">
                <a16:creationId xmlns:a16="http://schemas.microsoft.com/office/drawing/2014/main" id="{A956E27B-8434-4922-BF3E-0D9228BCA508}"/>
              </a:ext>
            </a:extLst>
          </p:cNvPr>
          <p:cNvSpPr/>
          <p:nvPr/>
        </p:nvSpPr>
        <p:spPr>
          <a:xfrm>
            <a:off x="6707766" y="1818439"/>
            <a:ext cx="1469125" cy="493812"/>
          </a:xfrm>
          <a:prstGeom prst="rect">
            <a:avLst/>
          </a:prstGeom>
          <a:noFill/>
          <a:ln/>
        </p:spPr>
        <p:txBody>
          <a:bodyPr wrap="square" lIns="0" tIns="0" rIns="0" bIns="0" rtlCol="0" anchor="t">
            <a:noAutofit/>
          </a:bodyPr>
          <a:lstStyle/>
          <a:p>
            <a:pPr marL="0" indent="0" algn="l">
              <a:lnSpc>
                <a:spcPct val="133000"/>
              </a:lnSpc>
              <a:buNone/>
            </a:pPr>
            <a:r>
              <a:rPr lang="en-US" sz="1300" dirty="0">
                <a:solidFill>
                  <a:srgbClr val="383838"/>
                </a:solidFill>
                <a:latin typeface="Geist" panose="020B0604020202020204" charset="0"/>
                <a:ea typeface="Patrick Hand" pitchFamily="34" charset="-122"/>
                <a:cs typeface="Geist" panose="020B0604020202020204" charset="0"/>
              </a:rPr>
              <a:t>fiecare persoană are propriul stil de mișcare;</a:t>
            </a:r>
            <a:endParaRPr lang="en-US" sz="1300" dirty="0">
              <a:latin typeface="Geist" panose="020B0604020202020204" charset="0"/>
              <a:cs typeface="Geist" panose="020B0604020202020204" charset="0"/>
            </a:endParaRPr>
          </a:p>
        </p:txBody>
      </p:sp>
      <p:pic>
        <p:nvPicPr>
          <p:cNvPr id="11" name="Image 3" descr="preencoded.png">
            <a:extLst>
              <a:ext uri="{FF2B5EF4-FFF2-40B4-BE49-F238E27FC236}">
                <a16:creationId xmlns:a16="http://schemas.microsoft.com/office/drawing/2014/main" id="{D5D7D37C-BA23-4D21-BDD0-E0F77CEF51B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652796" y="2394161"/>
            <a:ext cx="1756398" cy="840432"/>
          </a:xfrm>
          <a:prstGeom prst="rect">
            <a:avLst/>
          </a:prstGeom>
        </p:spPr>
      </p:pic>
      <p:sp>
        <p:nvSpPr>
          <p:cNvPr id="12" name="Text 5">
            <a:extLst>
              <a:ext uri="{FF2B5EF4-FFF2-40B4-BE49-F238E27FC236}">
                <a16:creationId xmlns:a16="http://schemas.microsoft.com/office/drawing/2014/main" id="{78660F84-FF2A-48EC-A1FB-1F5DEE744430}"/>
              </a:ext>
            </a:extLst>
          </p:cNvPr>
          <p:cNvSpPr/>
          <p:nvPr/>
        </p:nvSpPr>
        <p:spPr>
          <a:xfrm>
            <a:off x="4766757" y="2430992"/>
            <a:ext cx="1469125" cy="493812"/>
          </a:xfrm>
          <a:prstGeom prst="rect">
            <a:avLst/>
          </a:prstGeom>
          <a:noFill/>
          <a:ln/>
        </p:spPr>
        <p:txBody>
          <a:bodyPr wrap="square" lIns="0" tIns="0" rIns="0" bIns="0" rtlCol="0" anchor="t">
            <a:noAutofit/>
          </a:bodyPr>
          <a:lstStyle/>
          <a:p>
            <a:pPr marL="0" indent="0" algn="l">
              <a:lnSpc>
                <a:spcPct val="133000"/>
              </a:lnSpc>
              <a:buNone/>
            </a:pPr>
            <a:r>
              <a:rPr lang="en-US" sz="1300" dirty="0">
                <a:solidFill>
                  <a:srgbClr val="383838"/>
                </a:solidFill>
                <a:latin typeface="Geist" panose="020B0604020202020204" charset="0"/>
                <a:ea typeface="Patrick Hand" pitchFamily="34" charset="-122"/>
                <a:cs typeface="Geist" panose="020B0604020202020204" charset="0"/>
              </a:rPr>
              <a:t>relația terapeutică facilitează schimbarea;</a:t>
            </a:r>
            <a:endParaRPr lang="en-US" sz="1300" dirty="0">
              <a:latin typeface="Geist" panose="020B0604020202020204" charset="0"/>
              <a:cs typeface="Geist" panose="020B0604020202020204" charset="0"/>
            </a:endParaRPr>
          </a:p>
        </p:txBody>
      </p:sp>
      <p:pic>
        <p:nvPicPr>
          <p:cNvPr id="13" name="Image 4" descr="preencoded.png">
            <a:extLst>
              <a:ext uri="{FF2B5EF4-FFF2-40B4-BE49-F238E27FC236}">
                <a16:creationId xmlns:a16="http://schemas.microsoft.com/office/drawing/2014/main" id="{F3761931-9F0B-4852-8839-F9A90EF3660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93805" y="2762653"/>
            <a:ext cx="1756398" cy="840432"/>
          </a:xfrm>
          <a:prstGeom prst="rect">
            <a:avLst/>
          </a:prstGeom>
        </p:spPr>
      </p:pic>
      <p:sp>
        <p:nvSpPr>
          <p:cNvPr id="14" name="Text 6">
            <a:extLst>
              <a:ext uri="{FF2B5EF4-FFF2-40B4-BE49-F238E27FC236}">
                <a16:creationId xmlns:a16="http://schemas.microsoft.com/office/drawing/2014/main" id="{C76F8B45-2EC7-460E-9071-7622B27365E7}"/>
              </a:ext>
            </a:extLst>
          </p:cNvPr>
          <p:cNvSpPr/>
          <p:nvPr/>
        </p:nvSpPr>
        <p:spPr>
          <a:xfrm>
            <a:off x="6707766" y="2806308"/>
            <a:ext cx="1469125" cy="246906"/>
          </a:xfrm>
          <a:prstGeom prst="rect">
            <a:avLst/>
          </a:prstGeom>
          <a:noFill/>
          <a:ln/>
        </p:spPr>
        <p:txBody>
          <a:bodyPr wrap="none" lIns="0" tIns="0" rIns="0" bIns="0" rtlCol="0" anchor="t"/>
          <a:lstStyle/>
          <a:p>
            <a:pPr marL="0" indent="0" algn="l">
              <a:lnSpc>
                <a:spcPct val="133000"/>
              </a:lnSpc>
              <a:buNone/>
            </a:pPr>
            <a:r>
              <a:rPr lang="en-US" sz="1300" dirty="0" err="1">
                <a:solidFill>
                  <a:srgbClr val="383838"/>
                </a:solidFill>
                <a:latin typeface="Geist" panose="020B0604020202020204" charset="0"/>
                <a:ea typeface="Patrick Hand" pitchFamily="34" charset="-122"/>
                <a:cs typeface="Geist" panose="020B0604020202020204" charset="0"/>
              </a:rPr>
              <a:t>creativitatea</a:t>
            </a:r>
            <a:r>
              <a:rPr lang="en-US" sz="1300" dirty="0">
                <a:solidFill>
                  <a:srgbClr val="383838"/>
                </a:solidFill>
                <a:latin typeface="Geist" panose="020B0604020202020204" charset="0"/>
                <a:ea typeface="Patrick Hand" pitchFamily="34" charset="-122"/>
                <a:cs typeface="Geist" panose="020B0604020202020204" charset="0"/>
              </a:rPr>
              <a:t> </a:t>
            </a:r>
            <a:endParaRPr lang="ro-RO" sz="1300" dirty="0">
              <a:solidFill>
                <a:srgbClr val="383838"/>
              </a:solidFill>
              <a:latin typeface="Geist" panose="020B0604020202020204" charset="0"/>
              <a:ea typeface="Patrick Hand" pitchFamily="34" charset="-122"/>
              <a:cs typeface="Geist" panose="020B0604020202020204" charset="0"/>
            </a:endParaRPr>
          </a:p>
          <a:p>
            <a:pPr marL="0" indent="0" algn="l">
              <a:lnSpc>
                <a:spcPct val="133000"/>
              </a:lnSpc>
              <a:buNone/>
            </a:pPr>
            <a:r>
              <a:rPr lang="en-US" sz="1300" dirty="0" err="1">
                <a:solidFill>
                  <a:srgbClr val="383838"/>
                </a:solidFill>
                <a:latin typeface="Geist" panose="020B0604020202020204" charset="0"/>
                <a:ea typeface="Patrick Hand" pitchFamily="34" charset="-122"/>
                <a:cs typeface="Geist" panose="020B0604020202020204" charset="0"/>
              </a:rPr>
              <a:t>stimulează</a:t>
            </a:r>
            <a:r>
              <a:rPr lang="en-US" sz="1300" dirty="0">
                <a:solidFill>
                  <a:srgbClr val="383838"/>
                </a:solidFill>
                <a:latin typeface="Geist" panose="020B0604020202020204" charset="0"/>
                <a:ea typeface="Patrick Hand" pitchFamily="34" charset="-122"/>
                <a:cs typeface="Geist" panose="020B0604020202020204" charset="0"/>
              </a:rPr>
              <a:t> </a:t>
            </a:r>
            <a:endParaRPr lang="ro-RO" sz="1300" dirty="0">
              <a:solidFill>
                <a:srgbClr val="383838"/>
              </a:solidFill>
              <a:latin typeface="Geist" panose="020B0604020202020204" charset="0"/>
              <a:ea typeface="Patrick Hand" pitchFamily="34" charset="-122"/>
              <a:cs typeface="Geist" panose="020B0604020202020204" charset="0"/>
            </a:endParaRPr>
          </a:p>
          <a:p>
            <a:pPr marL="0" indent="0" algn="l">
              <a:lnSpc>
                <a:spcPct val="133000"/>
              </a:lnSpc>
              <a:buNone/>
            </a:pPr>
            <a:r>
              <a:rPr lang="en-US" sz="1300" dirty="0" err="1">
                <a:solidFill>
                  <a:srgbClr val="383838"/>
                </a:solidFill>
                <a:latin typeface="Geist" panose="020B0604020202020204" charset="0"/>
                <a:ea typeface="Patrick Hand" pitchFamily="34" charset="-122"/>
                <a:cs typeface="Geist" panose="020B0604020202020204" charset="0"/>
              </a:rPr>
              <a:t>dezvoltarea</a:t>
            </a:r>
            <a:r>
              <a:rPr lang="en-US" sz="1300" dirty="0">
                <a:solidFill>
                  <a:srgbClr val="383838"/>
                </a:solidFill>
                <a:latin typeface="Geist" panose="020B0604020202020204" charset="0"/>
                <a:ea typeface="Patrick Hand" pitchFamily="34" charset="-122"/>
                <a:cs typeface="Geist" panose="020B0604020202020204" charset="0"/>
              </a:rPr>
              <a:t>.</a:t>
            </a:r>
            <a:endParaRPr lang="en-US" sz="1300" dirty="0">
              <a:latin typeface="Geist" panose="020B0604020202020204" charset="0"/>
              <a:cs typeface="Geist" panose="020B0604020202020204" charset="0"/>
            </a:endParaRPr>
          </a:p>
        </p:txBody>
      </p:sp>
      <p:pic>
        <p:nvPicPr>
          <p:cNvPr id="15" name="Image 2" descr="preencoded.png">
            <a:extLst>
              <a:ext uri="{FF2B5EF4-FFF2-40B4-BE49-F238E27FC236}">
                <a16:creationId xmlns:a16="http://schemas.microsoft.com/office/drawing/2014/main" id="{F8163D32-69DE-49DE-9FDD-01101EE6672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672485" y="3392045"/>
            <a:ext cx="1756398" cy="840432"/>
          </a:xfrm>
          <a:prstGeom prst="rect">
            <a:avLst/>
          </a:prstGeom>
        </p:spPr>
      </p:pic>
      <p:sp>
        <p:nvSpPr>
          <p:cNvPr id="16" name="Text 4">
            <a:extLst>
              <a:ext uri="{FF2B5EF4-FFF2-40B4-BE49-F238E27FC236}">
                <a16:creationId xmlns:a16="http://schemas.microsoft.com/office/drawing/2014/main" id="{516ADAC4-A663-4199-9701-D5E8593B0D93}"/>
              </a:ext>
            </a:extLst>
          </p:cNvPr>
          <p:cNvSpPr/>
          <p:nvPr/>
        </p:nvSpPr>
        <p:spPr>
          <a:xfrm>
            <a:off x="4786446" y="3442523"/>
            <a:ext cx="1469125" cy="246906"/>
          </a:xfrm>
          <a:prstGeom prst="rect">
            <a:avLst/>
          </a:prstGeom>
          <a:noFill/>
          <a:ln/>
        </p:spPr>
        <p:txBody>
          <a:bodyPr wrap="none" lIns="0" tIns="0" rIns="0" bIns="0" rtlCol="0" anchor="t"/>
          <a:lstStyle/>
          <a:p>
            <a:pPr marL="0" indent="0" algn="l">
              <a:lnSpc>
                <a:spcPct val="133000"/>
              </a:lnSpc>
              <a:buNone/>
            </a:pPr>
            <a:r>
              <a:rPr lang="en-US" sz="1300" dirty="0">
                <a:solidFill>
                  <a:srgbClr val="383838"/>
                </a:solidFill>
                <a:latin typeface="Geist" panose="020B0604020202020204" charset="0"/>
                <a:ea typeface="Patrick Hand" pitchFamily="34" charset="-122"/>
                <a:cs typeface="Geist" panose="020B0604020202020204" charset="0"/>
              </a:rPr>
              <a:t>orice mișcare are </a:t>
            </a:r>
            <a:endParaRPr lang="ro-RO" sz="1300" dirty="0">
              <a:solidFill>
                <a:srgbClr val="383838"/>
              </a:solidFill>
              <a:latin typeface="Geist" panose="020B0604020202020204" charset="0"/>
              <a:ea typeface="Patrick Hand" pitchFamily="34" charset="-122"/>
              <a:cs typeface="Geist" panose="020B0604020202020204" charset="0"/>
            </a:endParaRPr>
          </a:p>
          <a:p>
            <a:pPr marL="0" indent="0" algn="l">
              <a:lnSpc>
                <a:spcPct val="133000"/>
              </a:lnSpc>
              <a:buNone/>
            </a:pPr>
            <a:r>
              <a:rPr lang="en-US" sz="1300" dirty="0" err="1">
                <a:solidFill>
                  <a:srgbClr val="383838"/>
                </a:solidFill>
                <a:latin typeface="Geist" panose="020B0604020202020204" charset="0"/>
                <a:ea typeface="Patrick Hand" pitchFamily="34" charset="-122"/>
                <a:cs typeface="Geist" panose="020B0604020202020204" charset="0"/>
              </a:rPr>
              <a:t>semnificație</a:t>
            </a:r>
            <a:r>
              <a:rPr lang="en-US" sz="1300" dirty="0">
                <a:solidFill>
                  <a:srgbClr val="383838"/>
                </a:solidFill>
                <a:latin typeface="Geist" panose="020B0604020202020204" charset="0"/>
                <a:ea typeface="Patrick Hand" pitchFamily="34" charset="-122"/>
                <a:cs typeface="Geist" panose="020B0604020202020204" charset="0"/>
              </a:rPr>
              <a:t>;</a:t>
            </a:r>
            <a:endParaRPr lang="en-US" sz="1300" dirty="0">
              <a:latin typeface="Geist" panose="020B0604020202020204" charset="0"/>
              <a:cs typeface="Geist" panose="020B0604020202020204" charset="0"/>
            </a:endParaRPr>
          </a:p>
        </p:txBody>
      </p:sp>
      <p:pic>
        <p:nvPicPr>
          <p:cNvPr id="18" name="Picture 17">
            <a:extLst>
              <a:ext uri="{FF2B5EF4-FFF2-40B4-BE49-F238E27FC236}">
                <a16:creationId xmlns:a16="http://schemas.microsoft.com/office/drawing/2014/main" id="{C4B9E037-E7AC-40E2-A386-633FAD3CA249}"/>
              </a:ext>
            </a:extLst>
          </p:cNvPr>
          <p:cNvPicPr>
            <a:picLocks noChangeAspect="1"/>
          </p:cNvPicPr>
          <p:nvPr/>
        </p:nvPicPr>
        <p:blipFill>
          <a:blip r:embed="rId13"/>
          <a:stretch>
            <a:fillRect/>
          </a:stretch>
        </p:blipFill>
        <p:spPr>
          <a:xfrm>
            <a:off x="0" y="-1975"/>
            <a:ext cx="3857625" cy="5143500"/>
          </a:xfrm>
          <a:prstGeom prst="rect">
            <a:avLst/>
          </a:prstGeom>
        </p:spPr>
      </p:pic>
    </p:spTree>
    <p:extLst>
      <p:ext uri="{BB962C8B-B14F-4D97-AF65-F5344CB8AC3E}">
        <p14:creationId xmlns:p14="http://schemas.microsoft.com/office/powerpoint/2010/main" val="1448720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8">
            <a:extLst>
              <a:ext uri="{FF2B5EF4-FFF2-40B4-BE49-F238E27FC236}">
                <a16:creationId xmlns:a16="http://schemas.microsoft.com/office/drawing/2014/main" id="{6DF45851-7A02-4C4C-8D89-BDB95DD646E9}"/>
              </a:ext>
            </a:extLst>
          </p:cNvPr>
          <p:cNvSpPr/>
          <p:nvPr/>
        </p:nvSpPr>
        <p:spPr>
          <a:xfrm>
            <a:off x="420446" y="4328043"/>
            <a:ext cx="8259530" cy="526490"/>
          </a:xfrm>
          <a:prstGeom prst="roundRect">
            <a:avLst>
              <a:gd name="adj" fmla="val 27460"/>
            </a:avLst>
          </a:prstGeom>
          <a:solidFill>
            <a:srgbClr val="B6D6FC"/>
          </a:solidFill>
          <a:ln/>
        </p:spPr>
      </p:sp>
      <p:sp>
        <p:nvSpPr>
          <p:cNvPr id="2" name="Text 0">
            <a:extLst>
              <a:ext uri="{FF2B5EF4-FFF2-40B4-BE49-F238E27FC236}">
                <a16:creationId xmlns:a16="http://schemas.microsoft.com/office/drawing/2014/main" id="{8C3F6DA0-34BA-4485-AC96-EBAC3A712227}"/>
              </a:ext>
            </a:extLst>
          </p:cNvPr>
          <p:cNvSpPr/>
          <p:nvPr/>
        </p:nvSpPr>
        <p:spPr>
          <a:xfrm>
            <a:off x="420446" y="235353"/>
            <a:ext cx="8063954" cy="337542"/>
          </a:xfrm>
          <a:prstGeom prst="rect">
            <a:avLst/>
          </a:prstGeom>
          <a:noFill/>
          <a:ln/>
        </p:spPr>
        <p:txBody>
          <a:bodyPr wrap="none" lIns="0" tIns="0" rIns="0" bIns="0" rtlCol="0" anchor="t"/>
          <a:lstStyle/>
          <a:p>
            <a:pPr marL="0" indent="0" algn="l">
              <a:lnSpc>
                <a:spcPct val="104000"/>
              </a:lnSpc>
              <a:buNone/>
            </a:pPr>
            <a:r>
              <a:rPr lang="en-US" sz="2200" b="1" dirty="0">
                <a:solidFill>
                  <a:srgbClr val="006747"/>
                </a:solidFill>
                <a:latin typeface="Noto Serif SC Bold" panose="020B0604020202020204" charset="-128"/>
                <a:ea typeface="Noto Serif SC Bold" panose="020B0604020202020204" charset="-128"/>
                <a:cs typeface="Geist" panose="020B0604020202020204" charset="0"/>
              </a:rPr>
              <a:t>Elementele fundamentale explorate </a:t>
            </a:r>
            <a:r>
              <a:rPr lang="en-US" sz="2200" b="1" dirty="0" err="1">
                <a:solidFill>
                  <a:srgbClr val="006747"/>
                </a:solidFill>
                <a:latin typeface="Noto Serif SC Bold" panose="020B0604020202020204" charset="-128"/>
                <a:ea typeface="Noto Serif SC Bold" panose="020B0604020202020204" charset="-128"/>
                <a:cs typeface="Geist" panose="020B0604020202020204" charset="0"/>
              </a:rPr>
              <a:t>în</a:t>
            </a:r>
            <a:r>
              <a:rPr lang="en-US" sz="2200" b="1" dirty="0">
                <a:solidFill>
                  <a:srgbClr val="006747"/>
                </a:solidFill>
                <a:latin typeface="Noto Serif SC Bold" panose="020B0604020202020204" charset="-128"/>
                <a:ea typeface="Noto Serif SC Bold" panose="020B0604020202020204" charset="-128"/>
                <a:cs typeface="Geist" panose="020B0604020202020204" charset="0"/>
              </a:rPr>
              <a:t> T</a:t>
            </a:r>
            <a:r>
              <a:rPr lang="ro-RO" sz="2200" b="1" dirty="0">
                <a:solidFill>
                  <a:srgbClr val="006747"/>
                </a:solidFill>
                <a:latin typeface="Noto Serif SC Bold" panose="020B0604020202020204" charset="-128"/>
                <a:ea typeface="Noto Serif SC Bold" panose="020B0604020202020204" charset="-128"/>
                <a:cs typeface="Geist" panose="020B0604020202020204" charset="0"/>
              </a:rPr>
              <a:t>DM</a:t>
            </a:r>
            <a:endParaRPr lang="en-US" sz="2200" b="1" dirty="0">
              <a:solidFill>
                <a:srgbClr val="006747"/>
              </a:solidFill>
              <a:latin typeface="Noto Serif SC Bold" panose="020B0604020202020204" charset="-128"/>
              <a:ea typeface="Noto Serif SC Bold" panose="020B0604020202020204" charset="-128"/>
              <a:cs typeface="Geist" panose="020B0604020202020204" charset="0"/>
            </a:endParaRPr>
          </a:p>
        </p:txBody>
      </p:sp>
      <p:sp>
        <p:nvSpPr>
          <p:cNvPr id="3" name="Text 1">
            <a:extLst>
              <a:ext uri="{FF2B5EF4-FFF2-40B4-BE49-F238E27FC236}">
                <a16:creationId xmlns:a16="http://schemas.microsoft.com/office/drawing/2014/main" id="{65973D8D-DE7F-476C-AC86-A6CFC569CAF1}"/>
              </a:ext>
            </a:extLst>
          </p:cNvPr>
          <p:cNvSpPr/>
          <p:nvPr/>
        </p:nvSpPr>
        <p:spPr>
          <a:xfrm>
            <a:off x="510183" y="683389"/>
            <a:ext cx="8521154" cy="526490"/>
          </a:xfrm>
          <a:prstGeom prst="rect">
            <a:avLst/>
          </a:prstGeom>
          <a:noFill/>
          <a:ln/>
        </p:spPr>
        <p:txBody>
          <a:bodyPr wrap="none" lIns="0" tIns="0" rIns="0" bIns="0" rtlCol="0" anchor="t"/>
          <a:lstStyle/>
          <a:p>
            <a:pPr marL="0" indent="0" algn="l">
              <a:lnSpc>
                <a:spcPct val="125000"/>
              </a:lnSpc>
              <a:buNone/>
            </a:pPr>
            <a:r>
              <a:rPr lang="en-US" sz="1300" dirty="0">
                <a:solidFill>
                  <a:srgbClr val="383838"/>
                </a:solidFill>
                <a:latin typeface="Geist" panose="020B0604020202020204" charset="0"/>
                <a:ea typeface="Patrick Hand" pitchFamily="34" charset="-122"/>
                <a:cs typeface="Geist" panose="020B0604020202020204" charset="0"/>
              </a:rPr>
              <a:t>În activitățile de Terapie prin Dans și Mișcare, </a:t>
            </a:r>
            <a:r>
              <a:rPr lang="en-US" sz="1300" dirty="0">
                <a:solidFill>
                  <a:srgbClr val="383838"/>
                </a:solidFill>
                <a:latin typeface="Geist" panose="020B0604020202020204" charset="0"/>
                <a:ea typeface="Patrick Hand" pitchFamily="34" charset="-122"/>
                <a:cs typeface="Geist" panose="020B0604020202020204" charset="0"/>
                <a:hlinkClick r:id="rId2"/>
              </a:rPr>
              <a:t>experiența corporală </a:t>
            </a:r>
            <a:r>
              <a:rPr lang="en-US" sz="1300" dirty="0">
                <a:solidFill>
                  <a:srgbClr val="383838"/>
                </a:solidFill>
                <a:latin typeface="Geist" panose="020B0604020202020204" charset="0"/>
                <a:ea typeface="Patrick Hand" pitchFamily="34" charset="-122"/>
                <a:cs typeface="Geist" panose="020B0604020202020204" charset="0"/>
              </a:rPr>
              <a:t>este construită prin </a:t>
            </a:r>
            <a:r>
              <a:rPr lang="en-US" sz="1300" dirty="0" err="1">
                <a:solidFill>
                  <a:srgbClr val="383838"/>
                </a:solidFill>
                <a:latin typeface="Geist" panose="020B0604020202020204" charset="0"/>
                <a:ea typeface="Patrick Hand" pitchFamily="34" charset="-122"/>
                <a:cs typeface="Geist" panose="020B0604020202020204" charset="0"/>
              </a:rPr>
              <a:t>explorarea</a:t>
            </a:r>
            <a:r>
              <a:rPr lang="en-US" sz="1300" dirty="0">
                <a:solidFill>
                  <a:srgbClr val="383838"/>
                </a:solidFill>
                <a:latin typeface="Geist" panose="020B0604020202020204" charset="0"/>
                <a:ea typeface="Patrick Hand" pitchFamily="34" charset="-122"/>
                <a:cs typeface="Geist" panose="020B0604020202020204" charset="0"/>
              </a:rPr>
              <a:t> </a:t>
            </a:r>
            <a:r>
              <a:rPr lang="en-US" sz="1300" dirty="0" err="1">
                <a:solidFill>
                  <a:srgbClr val="383838"/>
                </a:solidFill>
                <a:latin typeface="Geist" panose="020B0604020202020204" charset="0"/>
                <a:ea typeface="Patrick Hand" pitchFamily="34" charset="-122"/>
                <a:cs typeface="Geist" panose="020B0604020202020204" charset="0"/>
              </a:rPr>
              <a:t>conștientă</a:t>
            </a:r>
            <a:endParaRPr lang="ro-RO" sz="1300" dirty="0">
              <a:solidFill>
                <a:srgbClr val="383838"/>
              </a:solidFill>
              <a:latin typeface="Geist" panose="020B0604020202020204" charset="0"/>
              <a:ea typeface="Patrick Hand" pitchFamily="34" charset="-122"/>
              <a:cs typeface="Geist" panose="020B0604020202020204" charset="0"/>
            </a:endParaRPr>
          </a:p>
          <a:p>
            <a:pPr marL="0" indent="0" algn="l">
              <a:lnSpc>
                <a:spcPct val="125000"/>
              </a:lnSpc>
              <a:buNone/>
            </a:pPr>
            <a:r>
              <a:rPr lang="en-US" sz="1300" dirty="0">
                <a:solidFill>
                  <a:srgbClr val="383838"/>
                </a:solidFill>
                <a:latin typeface="Geist" panose="020B0604020202020204" charset="0"/>
                <a:ea typeface="Patrick Hand" pitchFamily="34" charset="-122"/>
                <a:cs typeface="Geist" panose="020B0604020202020204" charset="0"/>
              </a:rPr>
              <a:t> a unor elemente fundamentale ale mișcării.</a:t>
            </a:r>
            <a:endParaRPr lang="en-US" sz="1300" dirty="0">
              <a:latin typeface="Geist" panose="020B0604020202020204" charset="0"/>
              <a:cs typeface="Geist" panose="020B0604020202020204" charset="0"/>
            </a:endParaRPr>
          </a:p>
        </p:txBody>
      </p:sp>
      <p:sp>
        <p:nvSpPr>
          <p:cNvPr id="4" name="Shape 2">
            <a:extLst>
              <a:ext uri="{FF2B5EF4-FFF2-40B4-BE49-F238E27FC236}">
                <a16:creationId xmlns:a16="http://schemas.microsoft.com/office/drawing/2014/main" id="{8717CA64-6B46-4F79-AA2A-1336DD827FB4}"/>
              </a:ext>
            </a:extLst>
          </p:cNvPr>
          <p:cNvSpPr/>
          <p:nvPr/>
        </p:nvSpPr>
        <p:spPr>
          <a:xfrm>
            <a:off x="540023" y="1280720"/>
            <a:ext cx="2609255" cy="1385779"/>
          </a:xfrm>
          <a:prstGeom prst="roundRect">
            <a:avLst>
              <a:gd name="adj" fmla="val 4672"/>
            </a:avLst>
          </a:prstGeom>
          <a:solidFill>
            <a:srgbClr val="E6E6E6"/>
          </a:solidFill>
          <a:ln w="4763">
            <a:solidFill>
              <a:srgbClr val="CCCCCC"/>
            </a:solidFill>
            <a:prstDash val="solid"/>
          </a:ln>
        </p:spPr>
      </p:sp>
      <p:sp>
        <p:nvSpPr>
          <p:cNvPr id="5" name="Text 3">
            <a:extLst>
              <a:ext uri="{FF2B5EF4-FFF2-40B4-BE49-F238E27FC236}">
                <a16:creationId xmlns:a16="http://schemas.microsoft.com/office/drawing/2014/main" id="{8B90B4B3-26A6-4D7D-AAB2-94AFA6C017FB}"/>
              </a:ext>
            </a:extLst>
          </p:cNvPr>
          <p:cNvSpPr/>
          <p:nvPr/>
        </p:nvSpPr>
        <p:spPr>
          <a:xfrm>
            <a:off x="679772" y="1420471"/>
            <a:ext cx="2329755" cy="173459"/>
          </a:xfrm>
          <a:prstGeom prst="rect">
            <a:avLst/>
          </a:prstGeom>
          <a:noFill/>
          <a:ln/>
        </p:spPr>
        <p:txBody>
          <a:bodyPr wrap="none" lIns="0" tIns="0" rIns="0" bIns="0" rtlCol="0" anchor="t"/>
          <a:lstStyle/>
          <a:p>
            <a:pPr marL="0" indent="0" algn="l">
              <a:lnSpc>
                <a:spcPct val="104000"/>
              </a:lnSpc>
              <a:buNone/>
            </a:pPr>
            <a:r>
              <a:rPr lang="en-US" sz="1300" b="1" dirty="0">
                <a:solidFill>
                  <a:srgbClr val="000000"/>
                </a:solidFill>
                <a:latin typeface="Geist" panose="020B0604020202020204" charset="0"/>
                <a:ea typeface="Patrick Hand" pitchFamily="34" charset="-122"/>
                <a:cs typeface="Geist" panose="020B0604020202020204" charset="0"/>
              </a:rPr>
              <a:t>🧍</a:t>
            </a:r>
            <a:r>
              <a:rPr lang="en-US" sz="1300" b="1" dirty="0">
                <a:solidFill>
                  <a:srgbClr val="383838"/>
                </a:solidFill>
                <a:latin typeface="Geist" panose="020B0604020202020204" charset="0"/>
                <a:ea typeface="Patrick Hand" pitchFamily="34" charset="-122"/>
                <a:cs typeface="Geist" panose="020B0604020202020204" charset="0"/>
              </a:rPr>
              <a:t> Corpul</a:t>
            </a:r>
            <a:endParaRPr lang="en-US" sz="1300" b="1" dirty="0">
              <a:latin typeface="Geist" panose="020B0604020202020204" charset="0"/>
              <a:cs typeface="Geist" panose="020B0604020202020204" charset="0"/>
            </a:endParaRPr>
          </a:p>
        </p:txBody>
      </p:sp>
      <p:sp>
        <p:nvSpPr>
          <p:cNvPr id="6" name="Text 4">
            <a:extLst>
              <a:ext uri="{FF2B5EF4-FFF2-40B4-BE49-F238E27FC236}">
                <a16:creationId xmlns:a16="http://schemas.microsoft.com/office/drawing/2014/main" id="{0CEBBEBA-49E8-4445-BF92-921877D0447D}"/>
              </a:ext>
            </a:extLst>
          </p:cNvPr>
          <p:cNvSpPr/>
          <p:nvPr/>
        </p:nvSpPr>
        <p:spPr>
          <a:xfrm>
            <a:off x="679772" y="1664772"/>
            <a:ext cx="2329755" cy="690042"/>
          </a:xfrm>
          <a:prstGeom prst="rect">
            <a:avLst/>
          </a:prstGeom>
          <a:noFill/>
          <a:ln/>
        </p:spPr>
        <p:txBody>
          <a:bodyPr wrap="square" lIns="0" tIns="0" rIns="0" bIns="0" rtlCol="0" anchor="t">
            <a:noAutofit/>
          </a:bodyPr>
          <a:lstStyle/>
          <a:p>
            <a:pPr marL="213360" indent="-213360" algn="l">
              <a:lnSpc>
                <a:spcPct val="125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conștientizarea propriului </a:t>
            </a:r>
            <a:r>
              <a:rPr lang="en-US" sz="1300" dirty="0" err="1">
                <a:solidFill>
                  <a:srgbClr val="383838"/>
                </a:solidFill>
                <a:latin typeface="Geist" panose="020B0604020202020204" charset="0"/>
                <a:ea typeface="Patrick Hand" pitchFamily="34" charset="-122"/>
                <a:cs typeface="Geist" panose="020B0604020202020204" charset="0"/>
              </a:rPr>
              <a:t>corp</a:t>
            </a:r>
            <a:r>
              <a:rPr lang="en-US" sz="1300" dirty="0">
                <a:solidFill>
                  <a:srgbClr val="383838"/>
                </a:solidFill>
                <a:latin typeface="Geist" panose="020B0604020202020204" charset="0"/>
                <a:ea typeface="Patrick Hand" pitchFamily="34" charset="-122"/>
                <a:cs typeface="Geist" panose="020B0604020202020204" charset="0"/>
              </a:rPr>
              <a:t>;</a:t>
            </a:r>
            <a:endParaRPr lang="en-US" sz="1300" dirty="0">
              <a:latin typeface="Geist" panose="020B0604020202020204" charset="0"/>
              <a:cs typeface="Geist" panose="020B0604020202020204" charset="0"/>
            </a:endParaRPr>
          </a:p>
          <a:p>
            <a:pPr marL="213360" indent="-213360" algn="l">
              <a:lnSpc>
                <a:spcPct val="125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echilibrul și organizarea corporală.</a:t>
            </a:r>
            <a:endParaRPr lang="en-US" sz="1300" dirty="0">
              <a:latin typeface="Geist" panose="020B0604020202020204" charset="0"/>
              <a:cs typeface="Geist" panose="020B0604020202020204" charset="0"/>
            </a:endParaRPr>
          </a:p>
        </p:txBody>
      </p:sp>
      <p:sp>
        <p:nvSpPr>
          <p:cNvPr id="7" name="Shape 5">
            <a:extLst>
              <a:ext uri="{FF2B5EF4-FFF2-40B4-BE49-F238E27FC236}">
                <a16:creationId xmlns:a16="http://schemas.microsoft.com/office/drawing/2014/main" id="{E7A311B3-2DCE-4C16-981A-7BCC3FA5B0C4}"/>
              </a:ext>
            </a:extLst>
          </p:cNvPr>
          <p:cNvSpPr/>
          <p:nvPr/>
        </p:nvSpPr>
        <p:spPr>
          <a:xfrm>
            <a:off x="3267373" y="1280720"/>
            <a:ext cx="2609255" cy="1385779"/>
          </a:xfrm>
          <a:prstGeom prst="roundRect">
            <a:avLst>
              <a:gd name="adj" fmla="val 4672"/>
            </a:avLst>
          </a:prstGeom>
          <a:solidFill>
            <a:srgbClr val="E6E6E6"/>
          </a:solidFill>
          <a:ln w="4763">
            <a:solidFill>
              <a:srgbClr val="CCCCCC"/>
            </a:solidFill>
            <a:prstDash val="solid"/>
          </a:ln>
        </p:spPr>
      </p:sp>
      <p:sp>
        <p:nvSpPr>
          <p:cNvPr id="8" name="Text 6">
            <a:extLst>
              <a:ext uri="{FF2B5EF4-FFF2-40B4-BE49-F238E27FC236}">
                <a16:creationId xmlns:a16="http://schemas.microsoft.com/office/drawing/2014/main" id="{8A83FA80-FA96-4AD7-8C95-714C9445F672}"/>
              </a:ext>
            </a:extLst>
          </p:cNvPr>
          <p:cNvSpPr/>
          <p:nvPr/>
        </p:nvSpPr>
        <p:spPr>
          <a:xfrm>
            <a:off x="3407122" y="1420471"/>
            <a:ext cx="2329755" cy="173459"/>
          </a:xfrm>
          <a:prstGeom prst="rect">
            <a:avLst/>
          </a:prstGeom>
          <a:noFill/>
          <a:ln/>
        </p:spPr>
        <p:txBody>
          <a:bodyPr wrap="none" lIns="0" tIns="0" rIns="0" bIns="0" rtlCol="0" anchor="t"/>
          <a:lstStyle/>
          <a:p>
            <a:pPr marL="0" indent="0" algn="l">
              <a:lnSpc>
                <a:spcPct val="104000"/>
              </a:lnSpc>
              <a:buNone/>
            </a:pPr>
            <a:r>
              <a:rPr lang="en-US" sz="1300" b="1" dirty="0">
                <a:solidFill>
                  <a:srgbClr val="000000"/>
                </a:solidFill>
                <a:latin typeface="Geist" panose="020B0604020202020204" charset="0"/>
                <a:ea typeface="Patrick Hand" pitchFamily="34" charset="-122"/>
                <a:cs typeface="Geist" panose="020B0604020202020204" charset="0"/>
              </a:rPr>
              <a:t>🌍</a:t>
            </a:r>
            <a:r>
              <a:rPr lang="en-US" sz="1300" b="1" dirty="0">
                <a:solidFill>
                  <a:srgbClr val="383838"/>
                </a:solidFill>
                <a:latin typeface="Geist" panose="020B0604020202020204" charset="0"/>
                <a:ea typeface="Patrick Hand" pitchFamily="34" charset="-122"/>
                <a:cs typeface="Geist" panose="020B0604020202020204" charset="0"/>
              </a:rPr>
              <a:t> Spațiul</a:t>
            </a:r>
            <a:endParaRPr lang="en-US" sz="1300" b="1" dirty="0">
              <a:latin typeface="Geist" panose="020B0604020202020204" charset="0"/>
              <a:cs typeface="Geist" panose="020B0604020202020204" charset="0"/>
            </a:endParaRPr>
          </a:p>
        </p:txBody>
      </p:sp>
      <p:sp>
        <p:nvSpPr>
          <p:cNvPr id="9" name="Text 7">
            <a:extLst>
              <a:ext uri="{FF2B5EF4-FFF2-40B4-BE49-F238E27FC236}">
                <a16:creationId xmlns:a16="http://schemas.microsoft.com/office/drawing/2014/main" id="{CF5582C9-5AEE-431A-B239-4656E7F797A6}"/>
              </a:ext>
            </a:extLst>
          </p:cNvPr>
          <p:cNvSpPr/>
          <p:nvPr/>
        </p:nvSpPr>
        <p:spPr>
          <a:xfrm>
            <a:off x="3407122" y="1664772"/>
            <a:ext cx="2329755" cy="690042"/>
          </a:xfrm>
          <a:prstGeom prst="rect">
            <a:avLst/>
          </a:prstGeom>
          <a:noFill/>
          <a:ln/>
        </p:spPr>
        <p:txBody>
          <a:bodyPr wrap="square" lIns="0" tIns="0" rIns="0" bIns="0" rtlCol="0" anchor="t">
            <a:noAutofit/>
          </a:bodyPr>
          <a:lstStyle/>
          <a:p>
            <a:pPr marL="213360" indent="-213360" algn="l">
              <a:lnSpc>
                <a:spcPct val="125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spațiul personal și spațiul comun;</a:t>
            </a:r>
            <a:endParaRPr lang="en-US" sz="1300" dirty="0">
              <a:latin typeface="Geist" panose="020B0604020202020204" charset="0"/>
              <a:cs typeface="Geist" panose="020B0604020202020204" charset="0"/>
            </a:endParaRPr>
          </a:p>
          <a:p>
            <a:pPr marL="213360" indent="-213360" algn="l">
              <a:lnSpc>
                <a:spcPct val="125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orientarea și deplasarea;</a:t>
            </a:r>
            <a:endParaRPr lang="en-US" sz="1300" dirty="0">
              <a:latin typeface="Geist" panose="020B0604020202020204" charset="0"/>
              <a:cs typeface="Geist" panose="020B0604020202020204" charset="0"/>
            </a:endParaRPr>
          </a:p>
          <a:p>
            <a:pPr marL="213360" indent="-213360" algn="l">
              <a:lnSpc>
                <a:spcPct val="125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relația corp-mediu.</a:t>
            </a:r>
            <a:endParaRPr lang="en-US" sz="1300" dirty="0">
              <a:latin typeface="Geist" panose="020B0604020202020204" charset="0"/>
              <a:cs typeface="Geist" panose="020B0604020202020204" charset="0"/>
            </a:endParaRPr>
          </a:p>
        </p:txBody>
      </p:sp>
      <p:sp>
        <p:nvSpPr>
          <p:cNvPr id="10" name="Shape 8">
            <a:extLst>
              <a:ext uri="{FF2B5EF4-FFF2-40B4-BE49-F238E27FC236}">
                <a16:creationId xmlns:a16="http://schemas.microsoft.com/office/drawing/2014/main" id="{86FD101E-0EE9-424C-8569-89381E5C373D}"/>
              </a:ext>
            </a:extLst>
          </p:cNvPr>
          <p:cNvSpPr/>
          <p:nvPr/>
        </p:nvSpPr>
        <p:spPr>
          <a:xfrm>
            <a:off x="5994722" y="1280720"/>
            <a:ext cx="2609255" cy="1385779"/>
          </a:xfrm>
          <a:prstGeom prst="roundRect">
            <a:avLst>
              <a:gd name="adj" fmla="val 4672"/>
            </a:avLst>
          </a:prstGeom>
          <a:solidFill>
            <a:srgbClr val="E6E6E6"/>
          </a:solidFill>
          <a:ln w="4763">
            <a:solidFill>
              <a:srgbClr val="CCCCCC"/>
            </a:solidFill>
            <a:prstDash val="solid"/>
          </a:ln>
        </p:spPr>
      </p:sp>
      <p:sp>
        <p:nvSpPr>
          <p:cNvPr id="11" name="Text 9">
            <a:extLst>
              <a:ext uri="{FF2B5EF4-FFF2-40B4-BE49-F238E27FC236}">
                <a16:creationId xmlns:a16="http://schemas.microsoft.com/office/drawing/2014/main" id="{A188BFB4-6B02-4FC2-873F-906A622BD15D}"/>
              </a:ext>
            </a:extLst>
          </p:cNvPr>
          <p:cNvSpPr/>
          <p:nvPr/>
        </p:nvSpPr>
        <p:spPr>
          <a:xfrm>
            <a:off x="6134472" y="1420471"/>
            <a:ext cx="2329755" cy="173459"/>
          </a:xfrm>
          <a:prstGeom prst="rect">
            <a:avLst/>
          </a:prstGeom>
          <a:noFill/>
          <a:ln/>
        </p:spPr>
        <p:txBody>
          <a:bodyPr wrap="none" lIns="0" tIns="0" rIns="0" bIns="0" rtlCol="0" anchor="t"/>
          <a:lstStyle/>
          <a:p>
            <a:pPr marL="0" indent="0" algn="l">
              <a:lnSpc>
                <a:spcPct val="104000"/>
              </a:lnSpc>
              <a:buNone/>
            </a:pPr>
            <a:r>
              <a:rPr lang="en-US" sz="1300" b="1" dirty="0">
                <a:solidFill>
                  <a:srgbClr val="000000"/>
                </a:solidFill>
                <a:latin typeface="Geist" panose="020B0604020202020204" charset="0"/>
                <a:ea typeface="Patrick Hand" pitchFamily="34" charset="-122"/>
                <a:cs typeface="Geist" panose="020B0604020202020204" charset="0"/>
              </a:rPr>
              <a:t>⏱</a:t>
            </a:r>
            <a:r>
              <a:rPr lang="en-US" sz="1300" b="1" dirty="0">
                <a:solidFill>
                  <a:srgbClr val="383838"/>
                </a:solidFill>
                <a:latin typeface="Geist" panose="020B0604020202020204" charset="0"/>
                <a:ea typeface="Patrick Hand" pitchFamily="34" charset="-122"/>
                <a:cs typeface="Geist" panose="020B0604020202020204" charset="0"/>
              </a:rPr>
              <a:t> Timpul</a:t>
            </a:r>
            <a:endParaRPr lang="en-US" sz="1300" b="1" dirty="0">
              <a:latin typeface="Geist" panose="020B0604020202020204" charset="0"/>
              <a:cs typeface="Geist" panose="020B0604020202020204" charset="0"/>
            </a:endParaRPr>
          </a:p>
        </p:txBody>
      </p:sp>
      <p:sp>
        <p:nvSpPr>
          <p:cNvPr id="12" name="Text 10">
            <a:extLst>
              <a:ext uri="{FF2B5EF4-FFF2-40B4-BE49-F238E27FC236}">
                <a16:creationId xmlns:a16="http://schemas.microsoft.com/office/drawing/2014/main" id="{8A57D072-74C3-43C9-881C-5CD012F29F04}"/>
              </a:ext>
            </a:extLst>
          </p:cNvPr>
          <p:cNvSpPr/>
          <p:nvPr/>
        </p:nvSpPr>
        <p:spPr>
          <a:xfrm>
            <a:off x="6134472" y="1664772"/>
            <a:ext cx="2329755" cy="690042"/>
          </a:xfrm>
          <a:prstGeom prst="rect">
            <a:avLst/>
          </a:prstGeom>
          <a:noFill/>
          <a:ln/>
        </p:spPr>
        <p:txBody>
          <a:bodyPr wrap="square" lIns="0" tIns="0" rIns="0" bIns="0" rtlCol="0" anchor="t">
            <a:noAutofit/>
          </a:bodyPr>
          <a:lstStyle/>
          <a:p>
            <a:pPr marL="213360" indent="-213360" algn="l">
              <a:lnSpc>
                <a:spcPct val="125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ritm;</a:t>
            </a:r>
            <a:endParaRPr lang="en-US" sz="1300" dirty="0">
              <a:latin typeface="Geist" panose="020B0604020202020204" charset="0"/>
              <a:cs typeface="Geist" panose="020B0604020202020204" charset="0"/>
            </a:endParaRPr>
          </a:p>
          <a:p>
            <a:pPr marL="213360" indent="-213360" algn="l">
              <a:lnSpc>
                <a:spcPct val="125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tempo;</a:t>
            </a:r>
            <a:endParaRPr lang="en-US" sz="1300" dirty="0">
              <a:latin typeface="Geist" panose="020B0604020202020204" charset="0"/>
              <a:cs typeface="Geist" panose="020B0604020202020204" charset="0"/>
            </a:endParaRPr>
          </a:p>
          <a:p>
            <a:pPr marL="213360" indent="-213360" algn="l">
              <a:lnSpc>
                <a:spcPct val="125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alternanța dintre mișcare lentă și rapidă.</a:t>
            </a:r>
            <a:endParaRPr lang="en-US" sz="1300" dirty="0">
              <a:latin typeface="Geist" panose="020B0604020202020204" charset="0"/>
              <a:cs typeface="Geist" panose="020B0604020202020204" charset="0"/>
            </a:endParaRPr>
          </a:p>
        </p:txBody>
      </p:sp>
      <p:sp>
        <p:nvSpPr>
          <p:cNvPr id="13" name="Shape 11">
            <a:extLst>
              <a:ext uri="{FF2B5EF4-FFF2-40B4-BE49-F238E27FC236}">
                <a16:creationId xmlns:a16="http://schemas.microsoft.com/office/drawing/2014/main" id="{2415850A-1415-48A0-92EB-52D9D4C07644}"/>
              </a:ext>
            </a:extLst>
          </p:cNvPr>
          <p:cNvSpPr/>
          <p:nvPr/>
        </p:nvSpPr>
        <p:spPr>
          <a:xfrm>
            <a:off x="540023" y="2796893"/>
            <a:ext cx="3972892" cy="1457623"/>
          </a:xfrm>
          <a:prstGeom prst="roundRect">
            <a:avLst>
              <a:gd name="adj" fmla="val 3890"/>
            </a:avLst>
          </a:prstGeom>
          <a:solidFill>
            <a:srgbClr val="E6E6E6"/>
          </a:solidFill>
          <a:ln w="4763">
            <a:solidFill>
              <a:srgbClr val="CCCCCC"/>
            </a:solidFill>
            <a:prstDash val="solid"/>
          </a:ln>
        </p:spPr>
      </p:sp>
      <p:sp>
        <p:nvSpPr>
          <p:cNvPr id="14" name="Text 12">
            <a:extLst>
              <a:ext uri="{FF2B5EF4-FFF2-40B4-BE49-F238E27FC236}">
                <a16:creationId xmlns:a16="http://schemas.microsoft.com/office/drawing/2014/main" id="{A2DA673C-D226-424B-A491-10B4C7F45F1C}"/>
              </a:ext>
            </a:extLst>
          </p:cNvPr>
          <p:cNvSpPr/>
          <p:nvPr/>
        </p:nvSpPr>
        <p:spPr>
          <a:xfrm>
            <a:off x="679772" y="2936643"/>
            <a:ext cx="3693393" cy="173459"/>
          </a:xfrm>
          <a:prstGeom prst="rect">
            <a:avLst/>
          </a:prstGeom>
          <a:noFill/>
          <a:ln/>
        </p:spPr>
        <p:txBody>
          <a:bodyPr wrap="none" lIns="0" tIns="0" rIns="0" bIns="0" rtlCol="0" anchor="t"/>
          <a:lstStyle/>
          <a:p>
            <a:pPr marL="0" indent="0" algn="l">
              <a:lnSpc>
                <a:spcPct val="104000"/>
              </a:lnSpc>
              <a:buNone/>
            </a:pPr>
            <a:r>
              <a:rPr lang="en-US" sz="1300" b="1" dirty="0">
                <a:solidFill>
                  <a:srgbClr val="000000"/>
                </a:solidFill>
                <a:latin typeface="Geist" panose="020B0604020202020204" charset="0"/>
                <a:ea typeface="Patrick Hand" pitchFamily="34" charset="-122"/>
                <a:cs typeface="Geist" panose="020B0604020202020204" charset="0"/>
              </a:rPr>
              <a:t>🤝</a:t>
            </a:r>
            <a:r>
              <a:rPr lang="en-US" sz="1300" b="1" dirty="0">
                <a:solidFill>
                  <a:srgbClr val="383838"/>
                </a:solidFill>
                <a:latin typeface="Geist" panose="020B0604020202020204" charset="0"/>
                <a:ea typeface="Patrick Hand" pitchFamily="34" charset="-122"/>
                <a:cs typeface="Geist" panose="020B0604020202020204" charset="0"/>
              </a:rPr>
              <a:t> Relațiile</a:t>
            </a:r>
            <a:endParaRPr lang="en-US" sz="1300" b="1" dirty="0">
              <a:latin typeface="Geist" panose="020B0604020202020204" charset="0"/>
              <a:cs typeface="Geist" panose="020B0604020202020204" charset="0"/>
            </a:endParaRPr>
          </a:p>
        </p:txBody>
      </p:sp>
      <p:sp>
        <p:nvSpPr>
          <p:cNvPr id="15" name="Text 13">
            <a:extLst>
              <a:ext uri="{FF2B5EF4-FFF2-40B4-BE49-F238E27FC236}">
                <a16:creationId xmlns:a16="http://schemas.microsoft.com/office/drawing/2014/main" id="{4CD50677-D38D-441B-85CD-4B40C0FCFB4E}"/>
              </a:ext>
            </a:extLst>
          </p:cNvPr>
          <p:cNvSpPr/>
          <p:nvPr/>
        </p:nvSpPr>
        <p:spPr>
          <a:xfrm>
            <a:off x="679772" y="3180944"/>
            <a:ext cx="3693393" cy="690042"/>
          </a:xfrm>
          <a:prstGeom prst="rect">
            <a:avLst/>
          </a:prstGeom>
          <a:noFill/>
          <a:ln/>
        </p:spPr>
        <p:txBody>
          <a:bodyPr wrap="square" lIns="0" tIns="0" rIns="0" bIns="0" rtlCol="0" anchor="t">
            <a:noAutofit/>
          </a:bodyPr>
          <a:lstStyle/>
          <a:p>
            <a:pPr marL="213360" indent="-213360" algn="l">
              <a:lnSpc>
                <a:spcPct val="125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relația cu propriul corp;</a:t>
            </a:r>
            <a:endParaRPr lang="en-US" sz="1300" dirty="0">
              <a:latin typeface="Geist" panose="020B0604020202020204" charset="0"/>
              <a:cs typeface="Geist" panose="020B0604020202020204" charset="0"/>
            </a:endParaRPr>
          </a:p>
          <a:p>
            <a:pPr marL="213360" indent="-213360" algn="l">
              <a:lnSpc>
                <a:spcPct val="125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relația cu partenerul;</a:t>
            </a:r>
            <a:endParaRPr lang="en-US" sz="1300" dirty="0">
              <a:latin typeface="Geist" panose="020B0604020202020204" charset="0"/>
              <a:cs typeface="Geist" panose="020B0604020202020204" charset="0"/>
            </a:endParaRPr>
          </a:p>
          <a:p>
            <a:pPr marL="213360" indent="-213360" algn="l">
              <a:lnSpc>
                <a:spcPct val="125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relația cu grupul și cu obiectele utilizate în activitate.</a:t>
            </a:r>
            <a:endParaRPr lang="en-US" sz="1300" dirty="0">
              <a:latin typeface="Geist" panose="020B0604020202020204" charset="0"/>
              <a:cs typeface="Geist" panose="020B0604020202020204" charset="0"/>
            </a:endParaRPr>
          </a:p>
        </p:txBody>
      </p:sp>
      <p:sp>
        <p:nvSpPr>
          <p:cNvPr id="16" name="Shape 14">
            <a:extLst>
              <a:ext uri="{FF2B5EF4-FFF2-40B4-BE49-F238E27FC236}">
                <a16:creationId xmlns:a16="http://schemas.microsoft.com/office/drawing/2014/main" id="{B5767B03-C1E7-4C77-BFFD-5BFE01F12F72}"/>
              </a:ext>
            </a:extLst>
          </p:cNvPr>
          <p:cNvSpPr/>
          <p:nvPr/>
        </p:nvSpPr>
        <p:spPr>
          <a:xfrm>
            <a:off x="4631010" y="2796893"/>
            <a:ext cx="3972967" cy="1457623"/>
          </a:xfrm>
          <a:prstGeom prst="roundRect">
            <a:avLst>
              <a:gd name="adj" fmla="val 3890"/>
            </a:avLst>
          </a:prstGeom>
          <a:solidFill>
            <a:srgbClr val="E6E6E6"/>
          </a:solidFill>
          <a:ln w="4763">
            <a:solidFill>
              <a:srgbClr val="CCCCCC"/>
            </a:solidFill>
            <a:prstDash val="solid"/>
          </a:ln>
        </p:spPr>
      </p:sp>
      <p:sp>
        <p:nvSpPr>
          <p:cNvPr id="17" name="Text 15">
            <a:extLst>
              <a:ext uri="{FF2B5EF4-FFF2-40B4-BE49-F238E27FC236}">
                <a16:creationId xmlns:a16="http://schemas.microsoft.com/office/drawing/2014/main" id="{1DF9A439-37EA-43E4-AE5A-52E0BEFFF662}"/>
              </a:ext>
            </a:extLst>
          </p:cNvPr>
          <p:cNvSpPr/>
          <p:nvPr/>
        </p:nvSpPr>
        <p:spPr>
          <a:xfrm>
            <a:off x="4770760" y="2936643"/>
            <a:ext cx="3693468" cy="173459"/>
          </a:xfrm>
          <a:prstGeom prst="rect">
            <a:avLst/>
          </a:prstGeom>
          <a:noFill/>
          <a:ln/>
        </p:spPr>
        <p:txBody>
          <a:bodyPr wrap="none" lIns="0" tIns="0" rIns="0" bIns="0" rtlCol="0" anchor="t"/>
          <a:lstStyle/>
          <a:p>
            <a:pPr marL="0" indent="0" algn="l">
              <a:lnSpc>
                <a:spcPct val="104000"/>
              </a:lnSpc>
              <a:buNone/>
            </a:pPr>
            <a:r>
              <a:rPr lang="en-US" sz="1300" b="1" dirty="0">
                <a:solidFill>
                  <a:srgbClr val="000000"/>
                </a:solidFill>
                <a:latin typeface="Geist" panose="020B0604020202020204" charset="0"/>
                <a:ea typeface="Patrick Hand" pitchFamily="34" charset="-122"/>
                <a:cs typeface="Geist" panose="020B0604020202020204" charset="0"/>
              </a:rPr>
              <a:t>⚡</a:t>
            </a:r>
            <a:r>
              <a:rPr lang="en-US" sz="1300" b="1" dirty="0">
                <a:solidFill>
                  <a:srgbClr val="383838"/>
                </a:solidFill>
                <a:latin typeface="Geist" panose="020B0604020202020204" charset="0"/>
                <a:ea typeface="Patrick Hand" pitchFamily="34" charset="-122"/>
                <a:cs typeface="Geist" panose="020B0604020202020204" charset="0"/>
              </a:rPr>
              <a:t> Forța (energia mișcării)</a:t>
            </a:r>
            <a:endParaRPr lang="en-US" sz="1300" b="1" dirty="0">
              <a:latin typeface="Geist" panose="020B0604020202020204" charset="0"/>
              <a:cs typeface="Geist" panose="020B0604020202020204" charset="0"/>
            </a:endParaRPr>
          </a:p>
        </p:txBody>
      </p:sp>
      <p:sp>
        <p:nvSpPr>
          <p:cNvPr id="18" name="Text 16">
            <a:extLst>
              <a:ext uri="{FF2B5EF4-FFF2-40B4-BE49-F238E27FC236}">
                <a16:creationId xmlns:a16="http://schemas.microsoft.com/office/drawing/2014/main" id="{654E3A6F-B98E-414F-AFA2-9555D0E28AA8}"/>
              </a:ext>
            </a:extLst>
          </p:cNvPr>
          <p:cNvSpPr/>
          <p:nvPr/>
        </p:nvSpPr>
        <p:spPr>
          <a:xfrm>
            <a:off x="4770760" y="3180944"/>
            <a:ext cx="3693468" cy="933822"/>
          </a:xfrm>
          <a:prstGeom prst="rect">
            <a:avLst/>
          </a:prstGeom>
          <a:noFill/>
          <a:ln/>
        </p:spPr>
        <p:txBody>
          <a:bodyPr wrap="square" lIns="0" tIns="0" rIns="0" bIns="0" rtlCol="0" anchor="t">
            <a:noAutofit/>
          </a:bodyPr>
          <a:lstStyle/>
          <a:p>
            <a:pPr marL="213360" indent="-213360" algn="l">
              <a:lnSpc>
                <a:spcPct val="125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intensitatea;</a:t>
            </a:r>
            <a:endParaRPr lang="en-US" sz="1300" dirty="0">
              <a:latin typeface="Geist" panose="020B0604020202020204" charset="0"/>
              <a:cs typeface="Geist" panose="020B0604020202020204" charset="0"/>
            </a:endParaRPr>
          </a:p>
          <a:p>
            <a:pPr marL="213360" indent="-213360" algn="l">
              <a:lnSpc>
                <a:spcPct val="125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greutatea;</a:t>
            </a:r>
            <a:endParaRPr lang="en-US" sz="1300" dirty="0">
              <a:latin typeface="Geist" panose="020B0604020202020204" charset="0"/>
              <a:cs typeface="Geist" panose="020B0604020202020204" charset="0"/>
            </a:endParaRPr>
          </a:p>
          <a:p>
            <a:pPr marL="213360" indent="-213360" algn="l">
              <a:lnSpc>
                <a:spcPct val="125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fluiditatea;</a:t>
            </a:r>
            <a:endParaRPr lang="en-US" sz="1300" dirty="0">
              <a:latin typeface="Geist" panose="020B0604020202020204" charset="0"/>
              <a:cs typeface="Geist" panose="020B0604020202020204" charset="0"/>
            </a:endParaRPr>
          </a:p>
          <a:p>
            <a:pPr marL="213360" indent="-213360" algn="l">
              <a:lnSpc>
                <a:spcPct val="125000"/>
              </a:lnSpc>
              <a:buSzPct val="100000"/>
              <a:buChar char="•"/>
            </a:pPr>
            <a:r>
              <a:rPr lang="en-US" sz="1300" dirty="0">
                <a:solidFill>
                  <a:srgbClr val="383838"/>
                </a:solidFill>
                <a:latin typeface="Geist" panose="020B0604020202020204" charset="0"/>
                <a:ea typeface="Patrick Hand" pitchFamily="34" charset="-122"/>
                <a:cs typeface="Geist" panose="020B0604020202020204" charset="0"/>
              </a:rPr>
              <a:t>calitatea expresivă a mișcării.</a:t>
            </a:r>
            <a:endParaRPr lang="en-US" sz="1300" dirty="0">
              <a:latin typeface="Geist" panose="020B0604020202020204" charset="0"/>
              <a:cs typeface="Geist" panose="020B0604020202020204" charset="0"/>
            </a:endParaRPr>
          </a:p>
        </p:txBody>
      </p:sp>
      <p:sp>
        <p:nvSpPr>
          <p:cNvPr id="19" name="Text 17">
            <a:extLst>
              <a:ext uri="{FF2B5EF4-FFF2-40B4-BE49-F238E27FC236}">
                <a16:creationId xmlns:a16="http://schemas.microsoft.com/office/drawing/2014/main" id="{9706814F-ECF1-4744-A0FB-6615DC4F03D1}"/>
              </a:ext>
            </a:extLst>
          </p:cNvPr>
          <p:cNvSpPr/>
          <p:nvPr/>
        </p:nvSpPr>
        <p:spPr>
          <a:xfrm>
            <a:off x="540023" y="4319179"/>
            <a:ext cx="8063954" cy="404961"/>
          </a:xfrm>
          <a:prstGeom prst="rect">
            <a:avLst/>
          </a:prstGeom>
          <a:noFill/>
          <a:ln/>
        </p:spPr>
        <p:txBody>
          <a:bodyPr wrap="square" lIns="0" tIns="0" rIns="0" bIns="0" rtlCol="0" anchor="t">
            <a:noAutofit/>
          </a:bodyPr>
          <a:lstStyle/>
          <a:p>
            <a:pPr marL="0" indent="0" algn="l">
              <a:lnSpc>
                <a:spcPct val="125000"/>
              </a:lnSpc>
              <a:buNone/>
            </a:pPr>
            <a:r>
              <a:rPr lang="en-US" sz="1300" dirty="0">
                <a:solidFill>
                  <a:srgbClr val="383838"/>
                </a:solidFill>
                <a:latin typeface="Geist" panose="020B0604020202020204" charset="0"/>
                <a:ea typeface="Patrick Hand" pitchFamily="34" charset="-122"/>
                <a:cs typeface="Geist" panose="020B0604020202020204" charset="0"/>
              </a:rPr>
              <a:t>Explorarea acestor elemente permite copiilor să-și dezvolte conștientizarea corporală, creativitatea și competențele de comunicare nonverbală într-un cadru sigur și incluziv.</a:t>
            </a:r>
            <a:endParaRPr lang="en-US" sz="1300" dirty="0">
              <a:latin typeface="Geist" panose="020B0604020202020204" charset="0"/>
              <a:cs typeface="Geist" panose="020B0604020202020204" charset="0"/>
            </a:endParaRPr>
          </a:p>
        </p:txBody>
      </p:sp>
    </p:spTree>
    <p:extLst>
      <p:ext uri="{BB962C8B-B14F-4D97-AF65-F5344CB8AC3E}">
        <p14:creationId xmlns:p14="http://schemas.microsoft.com/office/powerpoint/2010/main" val="3304050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rcRect/>
          <a:stretch/>
        </p:blipFill>
        <p:spPr>
          <a:xfrm>
            <a:off x="5595265" y="136068"/>
            <a:ext cx="3548735" cy="4731646"/>
          </a:xfrm>
          <a:prstGeom prst="rect">
            <a:avLst/>
          </a:prstGeom>
        </p:spPr>
      </p:pic>
      <p:sp>
        <p:nvSpPr>
          <p:cNvPr id="16" name="Shape 13"/>
          <p:cNvSpPr/>
          <p:nvPr/>
        </p:nvSpPr>
        <p:spPr>
          <a:xfrm flipV="1">
            <a:off x="382472" y="4326394"/>
            <a:ext cx="5131224" cy="45719"/>
          </a:xfrm>
          <a:prstGeom prst="roundRect">
            <a:avLst>
              <a:gd name="adj" fmla="val 753462"/>
            </a:avLst>
          </a:prstGeom>
          <a:solidFill>
            <a:schemeClr val="accent1">
              <a:lumMod val="75000"/>
            </a:schemeClr>
          </a:solidFill>
          <a:ln/>
        </p:spPr>
      </p:sp>
      <p:sp>
        <p:nvSpPr>
          <p:cNvPr id="23" name="Text 0">
            <a:extLst>
              <a:ext uri="{FF2B5EF4-FFF2-40B4-BE49-F238E27FC236}">
                <a16:creationId xmlns:a16="http://schemas.microsoft.com/office/drawing/2014/main" id="{AF316164-B378-4B74-A7FC-D9FE99CABB67}"/>
              </a:ext>
            </a:extLst>
          </p:cNvPr>
          <p:cNvSpPr/>
          <p:nvPr/>
        </p:nvSpPr>
        <p:spPr>
          <a:xfrm>
            <a:off x="382472" y="253157"/>
            <a:ext cx="4758474" cy="385688"/>
          </a:xfrm>
          <a:prstGeom prst="rect">
            <a:avLst/>
          </a:prstGeom>
          <a:noFill/>
          <a:ln/>
        </p:spPr>
        <p:txBody>
          <a:bodyPr wrap="none" lIns="0" tIns="0" rIns="0" bIns="0" rtlCol="0" anchor="t"/>
          <a:lstStyle/>
          <a:p>
            <a:pPr marL="0" indent="0" algn="l">
              <a:lnSpc>
                <a:spcPct val="104000"/>
              </a:lnSpc>
              <a:buNone/>
            </a:pPr>
            <a:r>
              <a:rPr lang="en-US" sz="2200" b="1" dirty="0">
                <a:solidFill>
                  <a:srgbClr val="006747"/>
                </a:solidFill>
                <a:latin typeface="Noto Serif SC Bold" panose="020B0604020202020204" charset="-128"/>
                <a:ea typeface="Noto Serif SC Bold" panose="020B0604020202020204" charset="-128"/>
                <a:cs typeface="Geist" panose="020B0604020202020204" charset="0"/>
              </a:rPr>
              <a:t>Procesul terapeutic</a:t>
            </a:r>
          </a:p>
        </p:txBody>
      </p:sp>
      <p:sp>
        <p:nvSpPr>
          <p:cNvPr id="24" name="Text 1">
            <a:extLst>
              <a:ext uri="{FF2B5EF4-FFF2-40B4-BE49-F238E27FC236}">
                <a16:creationId xmlns:a16="http://schemas.microsoft.com/office/drawing/2014/main" id="{F4A63ADE-1661-4497-8C45-DF4F51E59211}"/>
              </a:ext>
            </a:extLst>
          </p:cNvPr>
          <p:cNvSpPr/>
          <p:nvPr/>
        </p:nvSpPr>
        <p:spPr>
          <a:xfrm>
            <a:off x="382472" y="752325"/>
            <a:ext cx="5028264" cy="246906"/>
          </a:xfrm>
          <a:prstGeom prst="rect">
            <a:avLst/>
          </a:prstGeom>
          <a:noFill/>
          <a:ln/>
        </p:spPr>
        <p:txBody>
          <a:bodyPr wrap="none" lIns="0" tIns="0" rIns="0" bIns="0" rtlCol="0" anchor="t"/>
          <a:lstStyle/>
          <a:p>
            <a:pPr marL="0" indent="0" algn="l">
              <a:lnSpc>
                <a:spcPct val="133000"/>
              </a:lnSpc>
              <a:buNone/>
            </a:pPr>
            <a:r>
              <a:rPr lang="en-US" sz="1300" dirty="0">
                <a:solidFill>
                  <a:srgbClr val="383838"/>
                </a:solidFill>
                <a:latin typeface="Geist" panose="020B0604020202020204" charset="0"/>
                <a:ea typeface="Patrick Hand" pitchFamily="34" charset="-122"/>
                <a:cs typeface="Geist" panose="020B0604020202020204" charset="0"/>
              </a:rPr>
              <a:t>În cadrul unei </a:t>
            </a:r>
            <a:r>
              <a:rPr lang="en-US" sz="1300" dirty="0">
                <a:solidFill>
                  <a:srgbClr val="383838"/>
                </a:solidFill>
                <a:latin typeface="Geist" panose="020B0604020202020204" charset="0"/>
                <a:ea typeface="Patrick Hand" pitchFamily="34" charset="-122"/>
                <a:cs typeface="Geist" panose="020B0604020202020204" charset="0"/>
                <a:hlinkClick r:id="rId4"/>
              </a:rPr>
              <a:t>sesiuni</a:t>
            </a:r>
            <a:r>
              <a:rPr lang="en-US" sz="1300" dirty="0">
                <a:solidFill>
                  <a:srgbClr val="383838"/>
                </a:solidFill>
                <a:latin typeface="Geist" panose="020B0604020202020204" charset="0"/>
                <a:ea typeface="Patrick Hand" pitchFamily="34" charset="-122"/>
                <a:cs typeface="Geist" panose="020B0604020202020204" charset="0"/>
              </a:rPr>
              <a:t> sunt încurajate:</a:t>
            </a:r>
            <a:endParaRPr lang="en-US" sz="1300" dirty="0">
              <a:latin typeface="Geist" panose="020B0604020202020204" charset="0"/>
              <a:cs typeface="Geist" panose="020B0604020202020204" charset="0"/>
            </a:endParaRPr>
          </a:p>
        </p:txBody>
      </p:sp>
      <p:sp>
        <p:nvSpPr>
          <p:cNvPr id="34" name="Text 6">
            <a:extLst>
              <a:ext uri="{FF2B5EF4-FFF2-40B4-BE49-F238E27FC236}">
                <a16:creationId xmlns:a16="http://schemas.microsoft.com/office/drawing/2014/main" id="{FE9C2F74-016A-4F8C-90C2-3FFE60EA5D02}"/>
              </a:ext>
            </a:extLst>
          </p:cNvPr>
          <p:cNvSpPr/>
          <p:nvPr/>
        </p:nvSpPr>
        <p:spPr>
          <a:xfrm>
            <a:off x="2364257" y="3344717"/>
            <a:ext cx="1510279" cy="192881"/>
          </a:xfrm>
          <a:prstGeom prst="rect">
            <a:avLst/>
          </a:prstGeom>
          <a:noFill/>
          <a:ln/>
        </p:spPr>
        <p:txBody>
          <a:bodyPr wrap="none" lIns="0" tIns="0" rIns="0" bIns="0" rtlCol="0" anchor="t"/>
          <a:lstStyle/>
          <a:p>
            <a:pPr marL="0" indent="0" algn="l">
              <a:lnSpc>
                <a:spcPct val="104000"/>
              </a:lnSpc>
              <a:buNone/>
            </a:pPr>
            <a:endParaRPr lang="en-US" sz="1300" dirty="0">
              <a:latin typeface="Geist" panose="020B0604020202020204" charset="0"/>
              <a:cs typeface="Geist" panose="020B0604020202020204" charset="0"/>
            </a:endParaRPr>
          </a:p>
        </p:txBody>
      </p:sp>
      <p:sp>
        <p:nvSpPr>
          <p:cNvPr id="35" name="Text 7">
            <a:extLst>
              <a:ext uri="{FF2B5EF4-FFF2-40B4-BE49-F238E27FC236}">
                <a16:creationId xmlns:a16="http://schemas.microsoft.com/office/drawing/2014/main" id="{C9307647-84E1-434A-80BB-015BE149DAAA}"/>
              </a:ext>
            </a:extLst>
          </p:cNvPr>
          <p:cNvSpPr/>
          <p:nvPr/>
        </p:nvSpPr>
        <p:spPr>
          <a:xfrm>
            <a:off x="737915" y="4474504"/>
            <a:ext cx="5028264" cy="246906"/>
          </a:xfrm>
          <a:prstGeom prst="rect">
            <a:avLst/>
          </a:prstGeom>
          <a:noFill/>
          <a:ln/>
        </p:spPr>
        <p:txBody>
          <a:bodyPr wrap="none" lIns="0" tIns="0" rIns="0" bIns="0" rtlCol="0" anchor="t"/>
          <a:lstStyle/>
          <a:p>
            <a:pPr marL="0" indent="0" algn="l">
              <a:lnSpc>
                <a:spcPct val="133000"/>
              </a:lnSpc>
              <a:buNone/>
            </a:pPr>
            <a:r>
              <a:rPr lang="en-US" sz="1300" dirty="0">
                <a:solidFill>
                  <a:srgbClr val="383838"/>
                </a:solidFill>
                <a:latin typeface="Geist" panose="020B0604020202020204" charset="0"/>
                <a:ea typeface="Patrick Hand" pitchFamily="34" charset="-122"/>
                <a:cs typeface="Geist" panose="020B0604020202020204" charset="0"/>
              </a:rPr>
              <a:t>Accentul este pus pe proces, nu pe </a:t>
            </a:r>
            <a:r>
              <a:rPr lang="en-US" sz="1300" dirty="0">
                <a:solidFill>
                  <a:srgbClr val="383838"/>
                </a:solidFill>
                <a:latin typeface="Geist" panose="020B0604020202020204" charset="0"/>
                <a:ea typeface="Patrick Hand" pitchFamily="34" charset="-122"/>
                <a:cs typeface="Geist" panose="020B0604020202020204" charset="0"/>
                <a:hlinkClick r:id="rId5"/>
              </a:rPr>
              <a:t>performanță artistică</a:t>
            </a:r>
            <a:r>
              <a:rPr lang="en-US" sz="1300" dirty="0">
                <a:solidFill>
                  <a:srgbClr val="383838"/>
                </a:solidFill>
                <a:latin typeface="Geist" panose="020B0604020202020204" charset="0"/>
                <a:ea typeface="Patrick Hand" pitchFamily="34" charset="-122"/>
                <a:cs typeface="Geist" panose="020B0604020202020204" charset="0"/>
              </a:rPr>
              <a:t>.</a:t>
            </a:r>
            <a:endParaRPr lang="en-US" sz="1300" dirty="0">
              <a:latin typeface="Geist" panose="020B0604020202020204" charset="0"/>
              <a:cs typeface="Geist" panose="020B0604020202020204" charset="0"/>
            </a:endParaRPr>
          </a:p>
        </p:txBody>
      </p:sp>
      <p:graphicFrame>
        <p:nvGraphicFramePr>
          <p:cNvPr id="11" name="Diagram 10">
            <a:extLst>
              <a:ext uri="{FF2B5EF4-FFF2-40B4-BE49-F238E27FC236}">
                <a16:creationId xmlns:a16="http://schemas.microsoft.com/office/drawing/2014/main" id="{21033643-9E6F-4DF1-8413-069284327300}"/>
              </a:ext>
            </a:extLst>
          </p:cNvPr>
          <p:cNvGraphicFramePr/>
          <p:nvPr>
            <p:extLst>
              <p:ext uri="{D42A27DB-BD31-4B8C-83A1-F6EECF244321}">
                <p14:modId xmlns:p14="http://schemas.microsoft.com/office/powerpoint/2010/main" val="3024560476"/>
              </p:ext>
            </p:extLst>
          </p:nvPr>
        </p:nvGraphicFramePr>
        <p:xfrm>
          <a:off x="330992" y="1064523"/>
          <a:ext cx="4868805" cy="336345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884803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FD7F210E-17B4-4477-8A55-5560DA98EDAD}"/>
              </a:ext>
            </a:extLst>
          </p:cNvPr>
          <p:cNvSpPr/>
          <p:nvPr/>
        </p:nvSpPr>
        <p:spPr>
          <a:xfrm>
            <a:off x="491255" y="321678"/>
            <a:ext cx="3097105" cy="385688"/>
          </a:xfrm>
          <a:prstGeom prst="rect">
            <a:avLst/>
          </a:prstGeom>
          <a:noFill/>
          <a:ln/>
        </p:spPr>
        <p:txBody>
          <a:bodyPr wrap="none" lIns="0" tIns="0" rIns="0" bIns="0" rtlCol="0" anchor="t"/>
          <a:lstStyle/>
          <a:p>
            <a:pPr marL="0" indent="0" algn="l">
              <a:lnSpc>
                <a:spcPct val="104000"/>
              </a:lnSpc>
              <a:buNone/>
            </a:pPr>
            <a:r>
              <a:rPr lang="en-US" sz="2200" b="1" dirty="0">
                <a:solidFill>
                  <a:srgbClr val="006747"/>
                </a:solidFill>
                <a:latin typeface="Noto Serif SC Bold" panose="020B0604020202020204" charset="-128"/>
                <a:ea typeface="Noto Serif SC Bold" panose="020B0604020202020204" charset="-128"/>
                <a:cs typeface="Geist" panose="020B0604020202020204" charset="0"/>
              </a:rPr>
              <a:t>Elementele utilizate</a:t>
            </a:r>
          </a:p>
        </p:txBody>
      </p:sp>
      <p:sp>
        <p:nvSpPr>
          <p:cNvPr id="3" name="Text 1">
            <a:extLst>
              <a:ext uri="{FF2B5EF4-FFF2-40B4-BE49-F238E27FC236}">
                <a16:creationId xmlns:a16="http://schemas.microsoft.com/office/drawing/2014/main" id="{2D0CA288-D9B0-4866-9193-202777637F4D}"/>
              </a:ext>
            </a:extLst>
          </p:cNvPr>
          <p:cNvSpPr/>
          <p:nvPr/>
        </p:nvSpPr>
        <p:spPr>
          <a:xfrm>
            <a:off x="540023" y="729354"/>
            <a:ext cx="8521154" cy="246906"/>
          </a:xfrm>
          <a:prstGeom prst="rect">
            <a:avLst/>
          </a:prstGeom>
          <a:noFill/>
          <a:ln/>
        </p:spPr>
        <p:txBody>
          <a:bodyPr wrap="none" lIns="0" tIns="0" rIns="0" bIns="0" rtlCol="0" anchor="t"/>
          <a:lstStyle/>
          <a:p>
            <a:pPr marL="0" indent="0" algn="l">
              <a:lnSpc>
                <a:spcPct val="133000"/>
              </a:lnSpc>
              <a:buNone/>
            </a:pPr>
            <a:r>
              <a:rPr lang="en-US" sz="1300" dirty="0">
                <a:solidFill>
                  <a:srgbClr val="383838"/>
                </a:solidFill>
                <a:latin typeface="Geist" panose="020B0604020202020204" charset="0"/>
                <a:ea typeface="Patrick Hand" pitchFamily="34" charset="-122"/>
                <a:cs typeface="Geist" panose="020B0604020202020204" charset="0"/>
              </a:rPr>
              <a:t>O sesiune poate integra:</a:t>
            </a:r>
            <a:endParaRPr lang="en-US" sz="1300" dirty="0">
              <a:latin typeface="Geist" panose="020B0604020202020204" charset="0"/>
              <a:cs typeface="Geist" panose="020B0604020202020204" charset="0"/>
            </a:endParaRPr>
          </a:p>
        </p:txBody>
      </p:sp>
      <p:sp>
        <p:nvSpPr>
          <p:cNvPr id="4" name="Shape 2">
            <a:extLst>
              <a:ext uri="{FF2B5EF4-FFF2-40B4-BE49-F238E27FC236}">
                <a16:creationId xmlns:a16="http://schemas.microsoft.com/office/drawing/2014/main" id="{F85C4D59-A584-4A65-AD91-8B2A6E76B0E7}"/>
              </a:ext>
            </a:extLst>
          </p:cNvPr>
          <p:cNvSpPr/>
          <p:nvPr/>
        </p:nvSpPr>
        <p:spPr>
          <a:xfrm>
            <a:off x="540023" y="1149793"/>
            <a:ext cx="2585145" cy="525214"/>
          </a:xfrm>
          <a:prstGeom prst="roundRect">
            <a:avLst>
              <a:gd name="adj" fmla="val 12339"/>
            </a:avLst>
          </a:prstGeom>
          <a:solidFill>
            <a:srgbClr val="E6E6E6"/>
          </a:solidFill>
          <a:ln w="9525">
            <a:solidFill>
              <a:srgbClr val="CCCCCC"/>
            </a:solidFill>
            <a:prstDash val="solid"/>
          </a:ln>
        </p:spPr>
      </p:sp>
      <p:sp>
        <p:nvSpPr>
          <p:cNvPr id="5" name="Text 3">
            <a:extLst>
              <a:ext uri="{FF2B5EF4-FFF2-40B4-BE49-F238E27FC236}">
                <a16:creationId xmlns:a16="http://schemas.microsoft.com/office/drawing/2014/main" id="{81AF69B7-94DE-43C6-8880-48FD3BC7149D}"/>
              </a:ext>
            </a:extLst>
          </p:cNvPr>
          <p:cNvSpPr/>
          <p:nvPr/>
        </p:nvSpPr>
        <p:spPr>
          <a:xfrm>
            <a:off x="703808" y="1313579"/>
            <a:ext cx="2257574" cy="197644"/>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Geist" panose="020B0604020202020204" charset="0"/>
                <a:ea typeface="Patrick Hand" pitchFamily="34" charset="-122"/>
                <a:cs typeface="Geist" panose="020B0604020202020204" charset="0"/>
              </a:rPr>
              <a:t>🎵</a:t>
            </a:r>
            <a:r>
              <a:rPr lang="en-US" sz="1300" dirty="0">
                <a:solidFill>
                  <a:srgbClr val="383838"/>
                </a:solidFill>
                <a:latin typeface="Geist" panose="020B0604020202020204" charset="0"/>
                <a:ea typeface="Patrick Hand" pitchFamily="34" charset="-122"/>
                <a:cs typeface="Geist" panose="020B0604020202020204" charset="0"/>
              </a:rPr>
              <a:t> muzica</a:t>
            </a:r>
            <a:endParaRPr lang="en-US" sz="1300" dirty="0">
              <a:latin typeface="Geist" panose="020B0604020202020204" charset="0"/>
              <a:cs typeface="Geist" panose="020B0604020202020204" charset="0"/>
            </a:endParaRPr>
          </a:p>
        </p:txBody>
      </p:sp>
      <p:sp>
        <p:nvSpPr>
          <p:cNvPr id="6" name="Shape 4">
            <a:extLst>
              <a:ext uri="{FF2B5EF4-FFF2-40B4-BE49-F238E27FC236}">
                <a16:creationId xmlns:a16="http://schemas.microsoft.com/office/drawing/2014/main" id="{DBF543D4-49F0-476A-A4D5-9DF0DB281A11}"/>
              </a:ext>
            </a:extLst>
          </p:cNvPr>
          <p:cNvSpPr/>
          <p:nvPr/>
        </p:nvSpPr>
        <p:spPr>
          <a:xfrm>
            <a:off x="536219" y="3101438"/>
            <a:ext cx="2585145" cy="525214"/>
          </a:xfrm>
          <a:prstGeom prst="roundRect">
            <a:avLst>
              <a:gd name="adj" fmla="val 12339"/>
            </a:avLst>
          </a:prstGeom>
          <a:solidFill>
            <a:srgbClr val="E6E6E6"/>
          </a:solidFill>
          <a:ln w="9525">
            <a:solidFill>
              <a:srgbClr val="CCCCCC"/>
            </a:solidFill>
            <a:prstDash val="solid"/>
          </a:ln>
        </p:spPr>
      </p:sp>
      <p:sp>
        <p:nvSpPr>
          <p:cNvPr id="7" name="Text 5">
            <a:extLst>
              <a:ext uri="{FF2B5EF4-FFF2-40B4-BE49-F238E27FC236}">
                <a16:creationId xmlns:a16="http://schemas.microsoft.com/office/drawing/2014/main" id="{EC236466-D20D-47EF-B131-68BC062CBA52}"/>
              </a:ext>
            </a:extLst>
          </p:cNvPr>
          <p:cNvSpPr/>
          <p:nvPr/>
        </p:nvSpPr>
        <p:spPr>
          <a:xfrm>
            <a:off x="700004" y="3265224"/>
            <a:ext cx="2257574" cy="197644"/>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Geist" panose="020B0604020202020204" charset="0"/>
                <a:ea typeface="Patrick Hand" pitchFamily="34" charset="-122"/>
                <a:cs typeface="Geist" panose="020B0604020202020204" charset="0"/>
              </a:rPr>
              <a:t>💃</a:t>
            </a:r>
            <a:r>
              <a:rPr lang="en-US" sz="1300" dirty="0">
                <a:solidFill>
                  <a:srgbClr val="383838"/>
                </a:solidFill>
                <a:latin typeface="Geist" panose="020B0604020202020204" charset="0"/>
                <a:ea typeface="Patrick Hand" pitchFamily="34" charset="-122"/>
                <a:cs typeface="Geist" panose="020B0604020202020204" charset="0"/>
              </a:rPr>
              <a:t> mișcarea spontană</a:t>
            </a:r>
            <a:endParaRPr lang="en-US" sz="1300" dirty="0">
              <a:latin typeface="Geist" panose="020B0604020202020204" charset="0"/>
              <a:cs typeface="Geist" panose="020B0604020202020204" charset="0"/>
            </a:endParaRPr>
          </a:p>
        </p:txBody>
      </p:sp>
      <p:sp>
        <p:nvSpPr>
          <p:cNvPr id="8" name="Shape 6">
            <a:extLst>
              <a:ext uri="{FF2B5EF4-FFF2-40B4-BE49-F238E27FC236}">
                <a16:creationId xmlns:a16="http://schemas.microsoft.com/office/drawing/2014/main" id="{2F333D0A-996B-4D61-99CF-98B42319A77E}"/>
              </a:ext>
            </a:extLst>
          </p:cNvPr>
          <p:cNvSpPr/>
          <p:nvPr/>
        </p:nvSpPr>
        <p:spPr>
          <a:xfrm>
            <a:off x="539241" y="2446338"/>
            <a:ext cx="2585145" cy="525214"/>
          </a:xfrm>
          <a:prstGeom prst="roundRect">
            <a:avLst>
              <a:gd name="adj" fmla="val 12339"/>
            </a:avLst>
          </a:prstGeom>
          <a:solidFill>
            <a:srgbClr val="E6E6E6"/>
          </a:solidFill>
          <a:ln w="9525">
            <a:solidFill>
              <a:srgbClr val="CCCCCC"/>
            </a:solidFill>
            <a:prstDash val="solid"/>
          </a:ln>
        </p:spPr>
      </p:sp>
      <p:sp>
        <p:nvSpPr>
          <p:cNvPr id="9" name="Text 7">
            <a:extLst>
              <a:ext uri="{FF2B5EF4-FFF2-40B4-BE49-F238E27FC236}">
                <a16:creationId xmlns:a16="http://schemas.microsoft.com/office/drawing/2014/main" id="{7BF38C39-61BF-4462-BD0E-E69BF6271E59}"/>
              </a:ext>
            </a:extLst>
          </p:cNvPr>
          <p:cNvSpPr/>
          <p:nvPr/>
        </p:nvSpPr>
        <p:spPr>
          <a:xfrm>
            <a:off x="703026" y="2610124"/>
            <a:ext cx="2257574" cy="197644"/>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Geist" panose="020B0604020202020204" charset="0"/>
                <a:ea typeface="Patrick Hand" pitchFamily="34" charset="-122"/>
                <a:cs typeface="Geist" panose="020B0604020202020204" charset="0"/>
              </a:rPr>
              <a:t>🤝</a:t>
            </a:r>
            <a:r>
              <a:rPr lang="en-US" sz="1300" dirty="0">
                <a:solidFill>
                  <a:srgbClr val="383838"/>
                </a:solidFill>
                <a:latin typeface="Geist" panose="020B0604020202020204" charset="0"/>
                <a:ea typeface="Patrick Hand" pitchFamily="34" charset="-122"/>
                <a:cs typeface="Geist" panose="020B0604020202020204" charset="0"/>
              </a:rPr>
              <a:t> mișcarea în perechi</a:t>
            </a:r>
            <a:endParaRPr lang="en-US" sz="1300" dirty="0">
              <a:latin typeface="Geist" panose="020B0604020202020204" charset="0"/>
              <a:cs typeface="Geist" panose="020B0604020202020204" charset="0"/>
            </a:endParaRPr>
          </a:p>
        </p:txBody>
      </p:sp>
      <p:sp>
        <p:nvSpPr>
          <p:cNvPr id="10" name="Shape 8">
            <a:extLst>
              <a:ext uri="{FF2B5EF4-FFF2-40B4-BE49-F238E27FC236}">
                <a16:creationId xmlns:a16="http://schemas.microsoft.com/office/drawing/2014/main" id="{9B5240F6-E9D7-4BAA-86C9-A4C6A8D9894A}"/>
              </a:ext>
            </a:extLst>
          </p:cNvPr>
          <p:cNvSpPr/>
          <p:nvPr/>
        </p:nvSpPr>
        <p:spPr>
          <a:xfrm>
            <a:off x="540023" y="1788324"/>
            <a:ext cx="2585145" cy="525214"/>
          </a:xfrm>
          <a:prstGeom prst="roundRect">
            <a:avLst>
              <a:gd name="adj" fmla="val 12339"/>
            </a:avLst>
          </a:prstGeom>
          <a:solidFill>
            <a:srgbClr val="E6E6E6"/>
          </a:solidFill>
          <a:ln w="9525">
            <a:solidFill>
              <a:srgbClr val="CCCCCC"/>
            </a:solidFill>
            <a:prstDash val="solid"/>
          </a:ln>
        </p:spPr>
      </p:sp>
      <p:sp>
        <p:nvSpPr>
          <p:cNvPr id="11" name="Text 9">
            <a:extLst>
              <a:ext uri="{FF2B5EF4-FFF2-40B4-BE49-F238E27FC236}">
                <a16:creationId xmlns:a16="http://schemas.microsoft.com/office/drawing/2014/main" id="{5FB9B160-E02A-4A90-B10B-B07E865403FB}"/>
              </a:ext>
            </a:extLst>
          </p:cNvPr>
          <p:cNvSpPr/>
          <p:nvPr/>
        </p:nvSpPr>
        <p:spPr>
          <a:xfrm>
            <a:off x="703808" y="1952109"/>
            <a:ext cx="2257574" cy="197644"/>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Geist" panose="020B0604020202020204" charset="0"/>
                <a:ea typeface="Patrick Hand" pitchFamily="34" charset="-122"/>
                <a:cs typeface="Geist" panose="020B0604020202020204" charset="0"/>
              </a:rPr>
              <a:t>👥</a:t>
            </a:r>
            <a:r>
              <a:rPr lang="en-US" sz="1300" dirty="0">
                <a:solidFill>
                  <a:srgbClr val="383838"/>
                </a:solidFill>
                <a:latin typeface="Geist" panose="020B0604020202020204" charset="0"/>
                <a:ea typeface="Patrick Hand" pitchFamily="34" charset="-122"/>
                <a:cs typeface="Geist" panose="020B0604020202020204" charset="0"/>
              </a:rPr>
              <a:t> activități de grup</a:t>
            </a:r>
            <a:endParaRPr lang="en-US" sz="1300" dirty="0">
              <a:latin typeface="Geist" panose="020B0604020202020204" charset="0"/>
              <a:cs typeface="Geist" panose="020B0604020202020204" charset="0"/>
            </a:endParaRPr>
          </a:p>
        </p:txBody>
      </p:sp>
      <p:sp>
        <p:nvSpPr>
          <p:cNvPr id="12" name="Shape 10">
            <a:extLst>
              <a:ext uri="{FF2B5EF4-FFF2-40B4-BE49-F238E27FC236}">
                <a16:creationId xmlns:a16="http://schemas.microsoft.com/office/drawing/2014/main" id="{B9803BE6-C6E6-4142-83CA-E84BF0C83A25}"/>
              </a:ext>
            </a:extLst>
          </p:cNvPr>
          <p:cNvSpPr/>
          <p:nvPr/>
        </p:nvSpPr>
        <p:spPr>
          <a:xfrm>
            <a:off x="536219" y="3774089"/>
            <a:ext cx="2585145" cy="525214"/>
          </a:xfrm>
          <a:prstGeom prst="roundRect">
            <a:avLst>
              <a:gd name="adj" fmla="val 12339"/>
            </a:avLst>
          </a:prstGeom>
          <a:solidFill>
            <a:srgbClr val="E6E6E6"/>
          </a:solidFill>
          <a:ln w="9525">
            <a:solidFill>
              <a:srgbClr val="CCCCCC"/>
            </a:solidFill>
            <a:prstDash val="solid"/>
          </a:ln>
        </p:spPr>
      </p:sp>
      <p:sp>
        <p:nvSpPr>
          <p:cNvPr id="13" name="Text 11">
            <a:extLst>
              <a:ext uri="{FF2B5EF4-FFF2-40B4-BE49-F238E27FC236}">
                <a16:creationId xmlns:a16="http://schemas.microsoft.com/office/drawing/2014/main" id="{B5E63D58-1B9A-428B-9335-DA85278E8551}"/>
              </a:ext>
            </a:extLst>
          </p:cNvPr>
          <p:cNvSpPr/>
          <p:nvPr/>
        </p:nvSpPr>
        <p:spPr>
          <a:xfrm>
            <a:off x="700004" y="3937874"/>
            <a:ext cx="2257574" cy="197644"/>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Geist" panose="020B0604020202020204" charset="0"/>
                <a:ea typeface="Patrick Hand" pitchFamily="34" charset="-122"/>
                <a:cs typeface="Geist" panose="020B0604020202020204" charset="0"/>
              </a:rPr>
              <a:t>🪞</a:t>
            </a:r>
            <a:r>
              <a:rPr lang="en-US" sz="1300" dirty="0">
                <a:solidFill>
                  <a:srgbClr val="383838"/>
                </a:solidFill>
                <a:latin typeface="Geist" panose="020B0604020202020204" charset="0"/>
                <a:ea typeface="Patrick Hand" pitchFamily="34" charset="-122"/>
                <a:cs typeface="Geist" panose="020B0604020202020204" charset="0"/>
              </a:rPr>
              <a:t> oglindirea (mirroring)</a:t>
            </a:r>
            <a:endParaRPr lang="en-US" sz="1300" dirty="0">
              <a:latin typeface="Geist" panose="020B0604020202020204" charset="0"/>
              <a:cs typeface="Geist" panose="020B0604020202020204" charset="0"/>
            </a:endParaRPr>
          </a:p>
        </p:txBody>
      </p:sp>
      <p:sp>
        <p:nvSpPr>
          <p:cNvPr id="14" name="Shape 12">
            <a:extLst>
              <a:ext uri="{FF2B5EF4-FFF2-40B4-BE49-F238E27FC236}">
                <a16:creationId xmlns:a16="http://schemas.microsoft.com/office/drawing/2014/main" id="{8372AB32-11AE-4753-AD7A-D810A4B6B3C0}"/>
              </a:ext>
            </a:extLst>
          </p:cNvPr>
          <p:cNvSpPr/>
          <p:nvPr/>
        </p:nvSpPr>
        <p:spPr>
          <a:xfrm>
            <a:off x="552887" y="4456486"/>
            <a:ext cx="2585145" cy="525214"/>
          </a:xfrm>
          <a:prstGeom prst="roundRect">
            <a:avLst>
              <a:gd name="adj" fmla="val 12339"/>
            </a:avLst>
          </a:prstGeom>
          <a:solidFill>
            <a:srgbClr val="E6E6E6"/>
          </a:solidFill>
          <a:ln w="9525">
            <a:solidFill>
              <a:srgbClr val="CCCCCC"/>
            </a:solidFill>
            <a:prstDash val="solid"/>
          </a:ln>
        </p:spPr>
      </p:sp>
      <p:sp>
        <p:nvSpPr>
          <p:cNvPr id="15" name="Text 13">
            <a:extLst>
              <a:ext uri="{FF2B5EF4-FFF2-40B4-BE49-F238E27FC236}">
                <a16:creationId xmlns:a16="http://schemas.microsoft.com/office/drawing/2014/main" id="{3081CF1F-EA0B-4789-8F53-F8057EBF4353}"/>
              </a:ext>
            </a:extLst>
          </p:cNvPr>
          <p:cNvSpPr/>
          <p:nvPr/>
        </p:nvSpPr>
        <p:spPr>
          <a:xfrm>
            <a:off x="716672" y="4620271"/>
            <a:ext cx="2257574" cy="197644"/>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Geist" panose="020B0604020202020204" charset="0"/>
                <a:ea typeface="Patrick Hand" pitchFamily="34" charset="-122"/>
                <a:cs typeface="Geist" panose="020B0604020202020204" charset="0"/>
              </a:rPr>
              <a:t>🎨</a:t>
            </a:r>
            <a:r>
              <a:rPr lang="en-US" sz="1300" dirty="0">
                <a:solidFill>
                  <a:srgbClr val="383838"/>
                </a:solidFill>
                <a:latin typeface="Geist" panose="020B0604020202020204" charset="0"/>
                <a:ea typeface="Patrick Hand" pitchFamily="34" charset="-122"/>
                <a:cs typeface="Geist" panose="020B0604020202020204" charset="0"/>
              </a:rPr>
              <a:t> obiecte </a:t>
            </a:r>
            <a:r>
              <a:rPr lang="en-US" sz="1300" dirty="0" err="1">
                <a:solidFill>
                  <a:srgbClr val="383838"/>
                </a:solidFill>
                <a:latin typeface="Geist" panose="020B0604020202020204" charset="0"/>
                <a:ea typeface="Patrick Hand" pitchFamily="34" charset="-122"/>
                <a:cs typeface="Geist" panose="020B0604020202020204" charset="0"/>
              </a:rPr>
              <a:t>și</a:t>
            </a:r>
            <a:r>
              <a:rPr lang="en-US" sz="1300" dirty="0">
                <a:solidFill>
                  <a:srgbClr val="383838"/>
                </a:solidFill>
                <a:latin typeface="Geist" panose="020B0604020202020204" charset="0"/>
                <a:ea typeface="Patrick Hand" pitchFamily="34" charset="-122"/>
                <a:cs typeface="Geist" panose="020B0604020202020204" charset="0"/>
              </a:rPr>
              <a:t> </a:t>
            </a:r>
            <a:r>
              <a:rPr lang="en-US" sz="1300" dirty="0" err="1">
                <a:solidFill>
                  <a:srgbClr val="383838"/>
                </a:solidFill>
                <a:latin typeface="Geist" panose="020B0604020202020204" charset="0"/>
                <a:ea typeface="Patrick Hand" pitchFamily="34" charset="-122"/>
                <a:cs typeface="Geist" panose="020B0604020202020204" charset="0"/>
              </a:rPr>
              <a:t>materiale</a:t>
            </a:r>
            <a:r>
              <a:rPr lang="ro-RO" sz="1300" dirty="0">
                <a:solidFill>
                  <a:srgbClr val="383838"/>
                </a:solidFill>
                <a:latin typeface="Geist" panose="020B0604020202020204" charset="0"/>
                <a:ea typeface="Patrick Hand" pitchFamily="34" charset="-122"/>
                <a:cs typeface="Geist" panose="020B0604020202020204" charset="0"/>
              </a:rPr>
              <a:t> diverse</a:t>
            </a:r>
            <a:endParaRPr lang="en-US" sz="1300" dirty="0">
              <a:latin typeface="Geist" panose="020B0604020202020204" charset="0"/>
              <a:cs typeface="Geist" panose="020B0604020202020204" charset="0"/>
            </a:endParaRPr>
          </a:p>
        </p:txBody>
      </p:sp>
      <p:pic>
        <p:nvPicPr>
          <p:cNvPr id="17" name="Picture 16">
            <a:extLst>
              <a:ext uri="{FF2B5EF4-FFF2-40B4-BE49-F238E27FC236}">
                <a16:creationId xmlns:a16="http://schemas.microsoft.com/office/drawing/2014/main" id="{B1A5D69F-7A05-4804-982F-355DE8182334}"/>
              </a:ext>
            </a:extLst>
          </p:cNvPr>
          <p:cNvPicPr>
            <a:picLocks noChangeAspect="1"/>
          </p:cNvPicPr>
          <p:nvPr/>
        </p:nvPicPr>
        <p:blipFill>
          <a:blip r:embed="rId2"/>
          <a:stretch>
            <a:fillRect/>
          </a:stretch>
        </p:blipFill>
        <p:spPr>
          <a:xfrm>
            <a:off x="3450336" y="432009"/>
            <a:ext cx="5692734" cy="4269551"/>
          </a:xfrm>
          <a:prstGeom prst="rect">
            <a:avLst/>
          </a:prstGeom>
        </p:spPr>
      </p:pic>
    </p:spTree>
    <p:extLst>
      <p:ext uri="{BB962C8B-B14F-4D97-AF65-F5344CB8AC3E}">
        <p14:creationId xmlns:p14="http://schemas.microsoft.com/office/powerpoint/2010/main" val="2485243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AB5DDF44-4683-40C1-9B37-C1D0E18D9D8C}"/>
              </a:ext>
            </a:extLst>
          </p:cNvPr>
          <p:cNvSpPr/>
          <p:nvPr/>
        </p:nvSpPr>
        <p:spPr>
          <a:xfrm>
            <a:off x="540023" y="306749"/>
            <a:ext cx="8063954" cy="385688"/>
          </a:xfrm>
          <a:prstGeom prst="rect">
            <a:avLst/>
          </a:prstGeom>
          <a:noFill/>
          <a:ln/>
        </p:spPr>
        <p:txBody>
          <a:bodyPr wrap="none" lIns="0" tIns="0" rIns="0" bIns="0" rtlCol="0" anchor="t"/>
          <a:lstStyle/>
          <a:p>
            <a:pPr marL="0" indent="0" algn="l">
              <a:lnSpc>
                <a:spcPct val="104000"/>
              </a:lnSpc>
              <a:buNone/>
            </a:pPr>
            <a:r>
              <a:rPr lang="en-US" sz="2200" b="1" dirty="0">
                <a:solidFill>
                  <a:srgbClr val="006747"/>
                </a:solidFill>
                <a:latin typeface="Noto Serif SC Bold" panose="020B0604020202020204" charset="-128"/>
                <a:ea typeface="Noto Serif SC Bold" panose="020B0604020202020204" charset="-128"/>
                <a:cs typeface="Geist" panose="020B0604020202020204" charset="0"/>
              </a:rPr>
              <a:t>Comunicarea nonverbală</a:t>
            </a:r>
          </a:p>
        </p:txBody>
      </p:sp>
      <p:sp>
        <p:nvSpPr>
          <p:cNvPr id="3" name="Text 1">
            <a:extLst>
              <a:ext uri="{FF2B5EF4-FFF2-40B4-BE49-F238E27FC236}">
                <a16:creationId xmlns:a16="http://schemas.microsoft.com/office/drawing/2014/main" id="{9A5F5CC4-D263-4672-A6F0-32FAED510D16}"/>
              </a:ext>
            </a:extLst>
          </p:cNvPr>
          <p:cNvSpPr/>
          <p:nvPr/>
        </p:nvSpPr>
        <p:spPr>
          <a:xfrm>
            <a:off x="406378" y="825191"/>
            <a:ext cx="2210212" cy="3936213"/>
          </a:xfrm>
          <a:prstGeom prst="rect">
            <a:avLst/>
          </a:prstGeom>
          <a:noFill/>
          <a:ln/>
        </p:spPr>
        <p:txBody>
          <a:bodyPr wrap="none" lIns="0" tIns="0" rIns="0" bIns="0" rtlCol="0" anchor="t"/>
          <a:lstStyle/>
          <a:p>
            <a:pPr marL="0" indent="0" algn="l">
              <a:lnSpc>
                <a:spcPct val="133000"/>
              </a:lnSpc>
              <a:buNone/>
            </a:pPr>
            <a:r>
              <a:rPr lang="ro-RO" sz="1300" dirty="0">
                <a:solidFill>
                  <a:srgbClr val="383838"/>
                </a:solidFill>
                <a:latin typeface="Geist" panose="020B0604020202020204" charset="0"/>
                <a:ea typeface="Patrick Hand" pitchFamily="34" charset="-122"/>
                <a:cs typeface="Geist" panose="020B0604020202020204" charset="0"/>
              </a:rPr>
              <a:t>TDM stimulează dezvoltarea</a:t>
            </a:r>
          </a:p>
          <a:p>
            <a:pPr marL="0" indent="0" algn="l">
              <a:lnSpc>
                <a:spcPct val="133000"/>
              </a:lnSpc>
              <a:buNone/>
            </a:pPr>
            <a:r>
              <a:rPr lang="ro-RO" sz="1300" dirty="0">
                <a:solidFill>
                  <a:srgbClr val="383838"/>
                </a:solidFill>
                <a:latin typeface="Geist" panose="020B0604020202020204" charset="0"/>
                <a:ea typeface="Patrick Hand" pitchFamily="34" charset="-122"/>
                <a:cs typeface="Geist" panose="020B0604020202020204" charset="0"/>
              </a:rPr>
              <a:t> comunicării prin exprimarea</a:t>
            </a:r>
          </a:p>
          <a:p>
            <a:pPr marL="0" indent="0" algn="l">
              <a:lnSpc>
                <a:spcPct val="133000"/>
              </a:lnSpc>
              <a:buNone/>
            </a:pPr>
            <a:r>
              <a:rPr lang="ro-RO" sz="1300" dirty="0">
                <a:solidFill>
                  <a:srgbClr val="383838"/>
                </a:solidFill>
                <a:latin typeface="Geist" panose="020B0604020202020204" charset="0"/>
                <a:ea typeface="Patrick Hand" pitchFamily="34" charset="-122"/>
                <a:cs typeface="Geist" panose="020B0604020202020204" charset="0"/>
              </a:rPr>
              <a:t> emoțiilor, îmbunătățirea </a:t>
            </a:r>
          </a:p>
          <a:p>
            <a:pPr marL="0" indent="0" algn="l">
              <a:lnSpc>
                <a:spcPct val="133000"/>
              </a:lnSpc>
              <a:buNone/>
            </a:pPr>
            <a:r>
              <a:rPr lang="ro-RO" sz="1300" dirty="0">
                <a:solidFill>
                  <a:srgbClr val="383838"/>
                </a:solidFill>
                <a:latin typeface="Geist" panose="020B0604020202020204" charset="0"/>
                <a:ea typeface="Patrick Hand" pitchFamily="34" charset="-122"/>
                <a:cs typeface="Geist" panose="020B0604020202020204" charset="0"/>
              </a:rPr>
              <a:t>relaționării și creșterea </a:t>
            </a:r>
          </a:p>
          <a:p>
            <a:pPr marL="0" indent="0" algn="l">
              <a:lnSpc>
                <a:spcPct val="133000"/>
              </a:lnSpc>
              <a:buNone/>
            </a:pPr>
            <a:r>
              <a:rPr lang="ro-RO" sz="1300" dirty="0">
                <a:solidFill>
                  <a:srgbClr val="383838"/>
                </a:solidFill>
                <a:latin typeface="Geist" panose="020B0604020202020204" charset="0"/>
                <a:ea typeface="Patrick Hand" pitchFamily="34" charset="-122"/>
                <a:cs typeface="Geist" panose="020B0604020202020204" charset="0"/>
              </a:rPr>
              <a:t>încrederii în sine. </a:t>
            </a:r>
          </a:p>
          <a:p>
            <a:pPr marL="0" indent="0" algn="l">
              <a:lnSpc>
                <a:spcPct val="133000"/>
              </a:lnSpc>
              <a:buNone/>
            </a:pPr>
            <a:r>
              <a:rPr lang="ro-RO" sz="1300" dirty="0">
                <a:solidFill>
                  <a:srgbClr val="383838"/>
                </a:solidFill>
                <a:latin typeface="Geist" panose="020B0604020202020204" charset="0"/>
                <a:ea typeface="Patrick Hand" pitchFamily="34" charset="-122"/>
                <a:cs typeface="Geist" panose="020B0604020202020204" charset="0"/>
              </a:rPr>
              <a:t>Comunicarea nonverbală </a:t>
            </a:r>
          </a:p>
          <a:p>
            <a:pPr marL="0" indent="0" algn="l">
              <a:lnSpc>
                <a:spcPct val="133000"/>
              </a:lnSpc>
              <a:buNone/>
            </a:pPr>
            <a:r>
              <a:rPr lang="ro-RO" sz="1300" dirty="0">
                <a:solidFill>
                  <a:srgbClr val="383838"/>
                </a:solidFill>
                <a:latin typeface="Geist" panose="020B0604020202020204" charset="0"/>
                <a:ea typeface="Patrick Hand" pitchFamily="34" charset="-122"/>
                <a:cs typeface="Geist" panose="020B0604020202020204" charset="0"/>
              </a:rPr>
              <a:t>este în special vizată prin </a:t>
            </a:r>
          </a:p>
          <a:p>
            <a:pPr marL="0" indent="0" algn="l">
              <a:lnSpc>
                <a:spcPct val="133000"/>
              </a:lnSpc>
              <a:buNone/>
            </a:pPr>
            <a:r>
              <a:rPr lang="ro-RO" sz="1300" dirty="0">
                <a:solidFill>
                  <a:srgbClr val="383838"/>
                </a:solidFill>
                <a:latin typeface="Geist" panose="020B0604020202020204" charset="0"/>
                <a:ea typeface="Patrick Hand" pitchFamily="34" charset="-122"/>
                <a:cs typeface="Geist" panose="020B0604020202020204" charset="0"/>
              </a:rPr>
              <a:t>utilizarea gesturilor, posturii,</a:t>
            </a:r>
          </a:p>
          <a:p>
            <a:pPr marL="0" indent="0" algn="l">
              <a:lnSpc>
                <a:spcPct val="133000"/>
              </a:lnSpc>
              <a:buNone/>
            </a:pPr>
            <a:r>
              <a:rPr lang="ro-RO" sz="1300" dirty="0">
                <a:solidFill>
                  <a:srgbClr val="383838"/>
                </a:solidFill>
                <a:latin typeface="Geist" panose="020B0604020202020204" charset="0"/>
                <a:ea typeface="Patrick Hand" pitchFamily="34" charset="-122"/>
                <a:cs typeface="Geist" panose="020B0604020202020204" charset="0"/>
              </a:rPr>
              <a:t>expresiilor faciale și mișcării </a:t>
            </a:r>
          </a:p>
          <a:p>
            <a:pPr marL="0" indent="0" algn="l">
              <a:lnSpc>
                <a:spcPct val="133000"/>
              </a:lnSpc>
              <a:buNone/>
            </a:pPr>
            <a:r>
              <a:rPr lang="ro-RO" sz="1300" dirty="0">
                <a:solidFill>
                  <a:srgbClr val="383838"/>
                </a:solidFill>
                <a:latin typeface="Geist" panose="020B0604020202020204" charset="0"/>
                <a:ea typeface="Patrick Hand" pitchFamily="34" charset="-122"/>
                <a:cs typeface="Geist" panose="020B0604020202020204" charset="0"/>
              </a:rPr>
              <a:t>corpului ca mijloace de </a:t>
            </a:r>
          </a:p>
          <a:p>
            <a:pPr marL="0" indent="0" algn="l">
              <a:lnSpc>
                <a:spcPct val="133000"/>
              </a:lnSpc>
              <a:buNone/>
            </a:pPr>
            <a:r>
              <a:rPr lang="ro-RO" sz="1300" dirty="0">
                <a:solidFill>
                  <a:srgbClr val="383838"/>
                </a:solidFill>
                <a:latin typeface="Geist" panose="020B0604020202020204" charset="0"/>
                <a:ea typeface="Patrick Hand" pitchFamily="34" charset="-122"/>
                <a:cs typeface="Geist" panose="020B0604020202020204" charset="0"/>
              </a:rPr>
              <a:t>comunicare. </a:t>
            </a:r>
          </a:p>
          <a:p>
            <a:pPr marL="0" indent="0" algn="l">
              <a:lnSpc>
                <a:spcPct val="133000"/>
              </a:lnSpc>
              <a:buNone/>
            </a:pPr>
            <a:endParaRPr lang="ro-RO" sz="1300" dirty="0">
              <a:solidFill>
                <a:srgbClr val="383838"/>
              </a:solidFill>
              <a:latin typeface="Geist" panose="020B0604020202020204" charset="0"/>
              <a:ea typeface="Patrick Hand" pitchFamily="34" charset="-122"/>
              <a:cs typeface="Geist" panose="020B0604020202020204" charset="0"/>
            </a:endParaRPr>
          </a:p>
          <a:p>
            <a:pPr marL="0" indent="0" algn="l">
              <a:lnSpc>
                <a:spcPct val="133000"/>
              </a:lnSpc>
              <a:buNone/>
            </a:pPr>
            <a:r>
              <a:rPr lang="ro-RO" sz="1300" dirty="0">
                <a:solidFill>
                  <a:srgbClr val="383838"/>
                </a:solidFill>
                <a:latin typeface="Geist" panose="020B0604020202020204" charset="0"/>
                <a:ea typeface="Patrick Hand" pitchFamily="34" charset="-122"/>
                <a:cs typeface="Geist" panose="020B0604020202020204" charset="0"/>
              </a:rPr>
              <a:t>În timpul sesiunilor  se pot </a:t>
            </a:r>
          </a:p>
          <a:p>
            <a:pPr marL="0" indent="0" algn="l">
              <a:lnSpc>
                <a:spcPct val="133000"/>
              </a:lnSpc>
              <a:buNone/>
            </a:pPr>
            <a:r>
              <a:rPr lang="ro-RO" sz="1300" dirty="0">
                <a:solidFill>
                  <a:srgbClr val="383838"/>
                </a:solidFill>
                <a:latin typeface="Geist" panose="020B0604020202020204" charset="0"/>
                <a:ea typeface="Patrick Hand" pitchFamily="34" charset="-122"/>
                <a:cs typeface="Geist" panose="020B0604020202020204" charset="0"/>
              </a:rPr>
              <a:t>observa:</a:t>
            </a:r>
          </a:p>
          <a:p>
            <a:pPr marL="0" indent="0" algn="l">
              <a:lnSpc>
                <a:spcPct val="133000"/>
              </a:lnSpc>
              <a:buNone/>
            </a:pPr>
            <a:endParaRPr lang="en-US" sz="1300" dirty="0">
              <a:latin typeface="Geist" panose="020B0604020202020204" charset="0"/>
              <a:cs typeface="Geist" panose="020B0604020202020204" charset="0"/>
            </a:endParaRPr>
          </a:p>
        </p:txBody>
      </p:sp>
      <p:graphicFrame>
        <p:nvGraphicFramePr>
          <p:cNvPr id="21" name="Diagram 20">
            <a:extLst>
              <a:ext uri="{FF2B5EF4-FFF2-40B4-BE49-F238E27FC236}">
                <a16:creationId xmlns:a16="http://schemas.microsoft.com/office/drawing/2014/main" id="{0BCE1833-96E4-4B21-B63B-31E3FD80ECE2}"/>
              </a:ext>
            </a:extLst>
          </p:cNvPr>
          <p:cNvGraphicFramePr/>
          <p:nvPr>
            <p:extLst>
              <p:ext uri="{D42A27DB-BD31-4B8C-83A1-F6EECF244321}">
                <p14:modId xmlns:p14="http://schemas.microsoft.com/office/powerpoint/2010/main" val="3305393255"/>
              </p:ext>
            </p:extLst>
          </p:nvPr>
        </p:nvGraphicFramePr>
        <p:xfrm>
          <a:off x="2728531" y="69740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7287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CD37E519-A89C-4757-B0A2-7654023AB531}"/>
              </a:ext>
            </a:extLst>
          </p:cNvPr>
          <p:cNvSpPr/>
          <p:nvPr/>
        </p:nvSpPr>
        <p:spPr>
          <a:xfrm>
            <a:off x="3226968" y="439787"/>
            <a:ext cx="8063954" cy="373707"/>
          </a:xfrm>
          <a:prstGeom prst="rect">
            <a:avLst/>
          </a:prstGeom>
          <a:noFill/>
          <a:ln/>
        </p:spPr>
        <p:txBody>
          <a:bodyPr wrap="none" lIns="0" tIns="0" rIns="0" bIns="0" rtlCol="0" anchor="t"/>
          <a:lstStyle/>
          <a:p>
            <a:pPr>
              <a:lnSpc>
                <a:spcPct val="104000"/>
              </a:lnSpc>
            </a:pPr>
            <a:r>
              <a:rPr lang="en-US" sz="2200" b="1" dirty="0">
                <a:solidFill>
                  <a:srgbClr val="006747"/>
                </a:solidFill>
                <a:latin typeface="Noto Serif SC Bold" panose="020B0604020202020204" charset="-128"/>
                <a:ea typeface="Noto Serif SC Bold" panose="020B0604020202020204" charset="-128"/>
                <a:cs typeface="Geist" panose="020B0604020202020204" charset="0"/>
              </a:rPr>
              <a:t>Terapia prin Dans și Mișcare în școală</a:t>
            </a:r>
          </a:p>
        </p:txBody>
      </p:sp>
      <p:sp>
        <p:nvSpPr>
          <p:cNvPr id="3" name="Text 1">
            <a:extLst>
              <a:ext uri="{FF2B5EF4-FFF2-40B4-BE49-F238E27FC236}">
                <a16:creationId xmlns:a16="http://schemas.microsoft.com/office/drawing/2014/main" id="{C3EBA415-7032-4DDC-9A25-969F3FE45634}"/>
              </a:ext>
            </a:extLst>
          </p:cNvPr>
          <p:cNvSpPr/>
          <p:nvPr/>
        </p:nvSpPr>
        <p:spPr>
          <a:xfrm>
            <a:off x="3374682" y="1103114"/>
            <a:ext cx="8521154" cy="235446"/>
          </a:xfrm>
          <a:prstGeom prst="rect">
            <a:avLst/>
          </a:prstGeom>
          <a:noFill/>
          <a:ln/>
        </p:spPr>
        <p:txBody>
          <a:bodyPr wrap="none" lIns="0" tIns="0" rIns="0" bIns="0" rtlCol="0" anchor="t"/>
          <a:lstStyle/>
          <a:p>
            <a:pPr marL="0" indent="0" algn="l">
              <a:lnSpc>
                <a:spcPct val="131000"/>
              </a:lnSpc>
              <a:buNone/>
            </a:pPr>
            <a:r>
              <a:rPr lang="en-US" sz="1300" dirty="0" err="1">
                <a:solidFill>
                  <a:srgbClr val="383838"/>
                </a:solidFill>
                <a:latin typeface="Geist" panose="020B0604020202020204" charset="0"/>
                <a:ea typeface="Patrick Hand" pitchFamily="34" charset="-122"/>
                <a:cs typeface="Geist" panose="020B0604020202020204" charset="0"/>
                <a:hlinkClick r:id="rId2"/>
              </a:rPr>
              <a:t>Principiile</a:t>
            </a:r>
            <a:r>
              <a:rPr lang="en-US" sz="1300" dirty="0">
                <a:solidFill>
                  <a:srgbClr val="383838"/>
                </a:solidFill>
                <a:latin typeface="Geist" panose="020B0604020202020204" charset="0"/>
                <a:ea typeface="Patrick Hand" pitchFamily="34" charset="-122"/>
                <a:cs typeface="Geist" panose="020B0604020202020204" charset="0"/>
                <a:hlinkClick r:id="rId2"/>
              </a:rPr>
              <a:t> T</a:t>
            </a:r>
            <a:r>
              <a:rPr lang="ro-RO" sz="1300" dirty="0">
                <a:solidFill>
                  <a:srgbClr val="383838"/>
                </a:solidFill>
                <a:latin typeface="Geist" panose="020B0604020202020204" charset="0"/>
                <a:ea typeface="Patrick Hand" pitchFamily="34" charset="-122"/>
                <a:cs typeface="Geist" panose="020B0604020202020204" charset="0"/>
                <a:hlinkClick r:id="rId2"/>
              </a:rPr>
              <a:t>DM</a:t>
            </a:r>
            <a:r>
              <a:rPr lang="en-US" sz="1300" dirty="0">
                <a:solidFill>
                  <a:srgbClr val="383838"/>
                </a:solidFill>
                <a:latin typeface="Geist" panose="020B0604020202020204" charset="0"/>
                <a:ea typeface="Patrick Hand" pitchFamily="34" charset="-122"/>
                <a:cs typeface="Geist" panose="020B0604020202020204" charset="0"/>
                <a:hlinkClick r:id="rId2"/>
              </a:rPr>
              <a:t> </a:t>
            </a:r>
            <a:r>
              <a:rPr lang="en-US" sz="1300" dirty="0">
                <a:solidFill>
                  <a:srgbClr val="383838"/>
                </a:solidFill>
                <a:latin typeface="Geist" panose="020B0604020202020204" charset="0"/>
                <a:ea typeface="Patrick Hand" pitchFamily="34" charset="-122"/>
                <a:cs typeface="Geist" panose="020B0604020202020204" charset="0"/>
              </a:rPr>
              <a:t>pot susține:</a:t>
            </a:r>
            <a:endParaRPr lang="en-US" sz="1300" dirty="0">
              <a:latin typeface="Geist" panose="020B0604020202020204" charset="0"/>
              <a:cs typeface="Geist" panose="020B0604020202020204" charset="0"/>
            </a:endParaRPr>
          </a:p>
        </p:txBody>
      </p:sp>
      <p:pic>
        <p:nvPicPr>
          <p:cNvPr id="4" name="Image 0" descr="preencoded.png">
            <a:extLst>
              <a:ext uri="{FF2B5EF4-FFF2-40B4-BE49-F238E27FC236}">
                <a16:creationId xmlns:a16="http://schemas.microsoft.com/office/drawing/2014/main" id="{958F5B2A-69C3-49BE-B2CD-F94432B6B98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24254" y="1613997"/>
            <a:ext cx="373707" cy="373707"/>
          </a:xfrm>
          <a:prstGeom prst="rect">
            <a:avLst/>
          </a:prstGeom>
        </p:spPr>
      </p:pic>
      <p:sp>
        <p:nvSpPr>
          <p:cNvPr id="5" name="Text 2">
            <a:extLst>
              <a:ext uri="{FF2B5EF4-FFF2-40B4-BE49-F238E27FC236}">
                <a16:creationId xmlns:a16="http://schemas.microsoft.com/office/drawing/2014/main" id="{907AB681-6F80-4F01-BE05-B69CDD690AED}"/>
              </a:ext>
            </a:extLst>
          </p:cNvPr>
          <p:cNvSpPr/>
          <p:nvPr/>
        </p:nvSpPr>
        <p:spPr>
          <a:xfrm>
            <a:off x="3817819" y="2056135"/>
            <a:ext cx="3941490" cy="186854"/>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dezvoltarea atenției</a:t>
            </a:r>
            <a:endParaRPr lang="en-US" sz="1300" dirty="0">
              <a:latin typeface="Geist" panose="020B0604020202020204" charset="0"/>
              <a:cs typeface="Geist" panose="020B0604020202020204" charset="0"/>
            </a:endParaRPr>
          </a:p>
        </p:txBody>
      </p:sp>
      <p:pic>
        <p:nvPicPr>
          <p:cNvPr id="6" name="Image 1" descr="preencoded.png">
            <a:extLst>
              <a:ext uri="{FF2B5EF4-FFF2-40B4-BE49-F238E27FC236}">
                <a16:creationId xmlns:a16="http://schemas.microsoft.com/office/drawing/2014/main" id="{FAE32A09-6170-41CB-89E3-273A300127E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49433" y="1613997"/>
            <a:ext cx="373707" cy="373707"/>
          </a:xfrm>
          <a:prstGeom prst="rect">
            <a:avLst/>
          </a:prstGeom>
        </p:spPr>
      </p:pic>
      <p:sp>
        <p:nvSpPr>
          <p:cNvPr id="7" name="Text 3">
            <a:extLst>
              <a:ext uri="{FF2B5EF4-FFF2-40B4-BE49-F238E27FC236}">
                <a16:creationId xmlns:a16="http://schemas.microsoft.com/office/drawing/2014/main" id="{A32269B5-3C12-4DCD-9FBC-176DB4729335}"/>
              </a:ext>
            </a:extLst>
          </p:cNvPr>
          <p:cNvSpPr/>
          <p:nvPr/>
        </p:nvSpPr>
        <p:spPr>
          <a:xfrm>
            <a:off x="6758590" y="2056135"/>
            <a:ext cx="3941490" cy="186854"/>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autoreglarea emoțională</a:t>
            </a:r>
            <a:endParaRPr lang="en-US" sz="1300" dirty="0">
              <a:latin typeface="Geist" panose="020B0604020202020204" charset="0"/>
              <a:cs typeface="Geist" panose="020B0604020202020204" charset="0"/>
            </a:endParaRPr>
          </a:p>
        </p:txBody>
      </p:sp>
      <p:pic>
        <p:nvPicPr>
          <p:cNvPr id="8" name="Image 2" descr="preencoded.png">
            <a:extLst>
              <a:ext uri="{FF2B5EF4-FFF2-40B4-BE49-F238E27FC236}">
                <a16:creationId xmlns:a16="http://schemas.microsoft.com/office/drawing/2014/main" id="{FCABC40B-7939-4A32-8EDC-7C4841523E3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331289" y="2645152"/>
            <a:ext cx="373707" cy="373707"/>
          </a:xfrm>
          <a:prstGeom prst="rect">
            <a:avLst/>
          </a:prstGeom>
        </p:spPr>
      </p:pic>
      <p:sp>
        <p:nvSpPr>
          <p:cNvPr id="9" name="Text 4">
            <a:extLst>
              <a:ext uri="{FF2B5EF4-FFF2-40B4-BE49-F238E27FC236}">
                <a16:creationId xmlns:a16="http://schemas.microsoft.com/office/drawing/2014/main" id="{8B095094-9C28-4FCD-B259-5BBB9B35C9D7}"/>
              </a:ext>
            </a:extLst>
          </p:cNvPr>
          <p:cNvSpPr/>
          <p:nvPr/>
        </p:nvSpPr>
        <p:spPr>
          <a:xfrm>
            <a:off x="4049932" y="3087291"/>
            <a:ext cx="3941490" cy="186854"/>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cooperarea</a:t>
            </a:r>
            <a:endParaRPr lang="en-US" sz="1300" dirty="0">
              <a:latin typeface="Geist" panose="020B0604020202020204" charset="0"/>
              <a:cs typeface="Geist" panose="020B0604020202020204" charset="0"/>
            </a:endParaRPr>
          </a:p>
        </p:txBody>
      </p:sp>
      <p:pic>
        <p:nvPicPr>
          <p:cNvPr id="10" name="Image 3" descr="preencoded.png">
            <a:extLst>
              <a:ext uri="{FF2B5EF4-FFF2-40B4-BE49-F238E27FC236}">
                <a16:creationId xmlns:a16="http://schemas.microsoft.com/office/drawing/2014/main" id="{7AEF7D77-E817-4048-92B6-BC2E599A35B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349433" y="2645152"/>
            <a:ext cx="373707" cy="373707"/>
          </a:xfrm>
          <a:prstGeom prst="rect">
            <a:avLst/>
          </a:prstGeom>
        </p:spPr>
      </p:pic>
      <p:sp>
        <p:nvSpPr>
          <p:cNvPr id="11" name="Text 5">
            <a:extLst>
              <a:ext uri="{FF2B5EF4-FFF2-40B4-BE49-F238E27FC236}">
                <a16:creationId xmlns:a16="http://schemas.microsoft.com/office/drawing/2014/main" id="{F989A890-0AE8-4989-9A30-D543D8E333C8}"/>
              </a:ext>
            </a:extLst>
          </p:cNvPr>
          <p:cNvSpPr/>
          <p:nvPr/>
        </p:nvSpPr>
        <p:spPr>
          <a:xfrm>
            <a:off x="6821896" y="3087291"/>
            <a:ext cx="3941490" cy="186854"/>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exprimarea emoțiilor</a:t>
            </a:r>
            <a:endParaRPr lang="en-US" sz="1300" dirty="0">
              <a:latin typeface="Geist" panose="020B0604020202020204" charset="0"/>
              <a:cs typeface="Geist" panose="020B0604020202020204" charset="0"/>
            </a:endParaRPr>
          </a:p>
        </p:txBody>
      </p:sp>
      <p:pic>
        <p:nvPicPr>
          <p:cNvPr id="12" name="Image 4" descr="preencoded.png">
            <a:extLst>
              <a:ext uri="{FF2B5EF4-FFF2-40B4-BE49-F238E27FC236}">
                <a16:creationId xmlns:a16="http://schemas.microsoft.com/office/drawing/2014/main" id="{A775A249-018F-431A-87B4-C68D5C53BB5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450867" y="3676308"/>
            <a:ext cx="373707" cy="373707"/>
          </a:xfrm>
          <a:prstGeom prst="rect">
            <a:avLst/>
          </a:prstGeom>
        </p:spPr>
      </p:pic>
      <p:sp>
        <p:nvSpPr>
          <p:cNvPr id="13" name="Text 6">
            <a:extLst>
              <a:ext uri="{FF2B5EF4-FFF2-40B4-BE49-F238E27FC236}">
                <a16:creationId xmlns:a16="http://schemas.microsoft.com/office/drawing/2014/main" id="{6F9DEE16-6960-468A-9536-56E25E1108EE}"/>
              </a:ext>
            </a:extLst>
          </p:cNvPr>
          <p:cNvSpPr/>
          <p:nvPr/>
        </p:nvSpPr>
        <p:spPr>
          <a:xfrm>
            <a:off x="3677139" y="4118446"/>
            <a:ext cx="3941490" cy="186854"/>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dezvoltarea imaginii corporale</a:t>
            </a:r>
            <a:endParaRPr lang="en-US" sz="1300" dirty="0">
              <a:latin typeface="Geist" panose="020B0604020202020204" charset="0"/>
              <a:cs typeface="Geist" panose="020B0604020202020204" charset="0"/>
            </a:endParaRPr>
          </a:p>
        </p:txBody>
      </p:sp>
      <p:pic>
        <p:nvPicPr>
          <p:cNvPr id="14" name="Image 5" descr="preencoded.png">
            <a:extLst>
              <a:ext uri="{FF2B5EF4-FFF2-40B4-BE49-F238E27FC236}">
                <a16:creationId xmlns:a16="http://schemas.microsoft.com/office/drawing/2014/main" id="{2BCB91D6-6D76-4E25-8735-473353FF0EC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349433" y="3676308"/>
            <a:ext cx="373707" cy="373707"/>
          </a:xfrm>
          <a:prstGeom prst="rect">
            <a:avLst/>
          </a:prstGeom>
        </p:spPr>
      </p:pic>
      <p:sp>
        <p:nvSpPr>
          <p:cNvPr id="15" name="Text 7">
            <a:extLst>
              <a:ext uri="{FF2B5EF4-FFF2-40B4-BE49-F238E27FC236}">
                <a16:creationId xmlns:a16="http://schemas.microsoft.com/office/drawing/2014/main" id="{F015B83F-38B7-4490-8875-9B0763F70791}"/>
              </a:ext>
            </a:extLst>
          </p:cNvPr>
          <p:cNvSpPr/>
          <p:nvPr/>
        </p:nvSpPr>
        <p:spPr>
          <a:xfrm>
            <a:off x="6948506" y="4118446"/>
            <a:ext cx="3941490" cy="186854"/>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participarea activă</a:t>
            </a:r>
            <a:endParaRPr lang="en-US" sz="1300" dirty="0">
              <a:latin typeface="Geist" panose="020B0604020202020204" charset="0"/>
              <a:cs typeface="Geist" panose="020B0604020202020204" charset="0"/>
            </a:endParaRPr>
          </a:p>
        </p:txBody>
      </p:sp>
      <p:pic>
        <p:nvPicPr>
          <p:cNvPr id="17" name="Image 0" descr="preencoded.png">
            <a:extLst>
              <a:ext uri="{FF2B5EF4-FFF2-40B4-BE49-F238E27FC236}">
                <a16:creationId xmlns:a16="http://schemas.microsoft.com/office/drawing/2014/main" id="{4911722D-6D53-4779-9A6D-472F73D68ECD}"/>
              </a:ext>
            </a:extLst>
          </p:cNvPr>
          <p:cNvPicPr>
            <a:picLocks noChangeAspect="1"/>
          </p:cNvPicPr>
          <p:nvPr/>
        </p:nvPicPr>
        <p:blipFill>
          <a:blip r:embed="rId15"/>
          <a:stretch>
            <a:fillRect/>
          </a:stretch>
        </p:blipFill>
        <p:spPr>
          <a:xfrm rot="10800000">
            <a:off x="0" y="0"/>
            <a:ext cx="3600450" cy="5143500"/>
          </a:xfrm>
          <a:prstGeom prst="rect">
            <a:avLst/>
          </a:prstGeom>
        </p:spPr>
      </p:pic>
      <p:pic>
        <p:nvPicPr>
          <p:cNvPr id="19" name="Picture 18">
            <a:extLst>
              <a:ext uri="{FF2B5EF4-FFF2-40B4-BE49-F238E27FC236}">
                <a16:creationId xmlns:a16="http://schemas.microsoft.com/office/drawing/2014/main" id="{C8525026-090D-4EA1-BF46-A71F1B697B60}"/>
              </a:ext>
            </a:extLst>
          </p:cNvPr>
          <p:cNvPicPr>
            <a:picLocks noChangeAspect="1"/>
          </p:cNvPicPr>
          <p:nvPr/>
        </p:nvPicPr>
        <p:blipFill>
          <a:blip r:embed="rId16"/>
          <a:stretch>
            <a:fillRect/>
          </a:stretch>
        </p:blipFill>
        <p:spPr>
          <a:xfrm>
            <a:off x="216542" y="1143662"/>
            <a:ext cx="2758775" cy="3678367"/>
          </a:xfrm>
          <a:prstGeom prst="rect">
            <a:avLst/>
          </a:prstGeom>
          <a:ln>
            <a:noFill/>
          </a:ln>
          <a:effectLst>
            <a:softEdge rad="112500"/>
          </a:effectLst>
        </p:spPr>
      </p:pic>
    </p:spTree>
    <p:extLst>
      <p:ext uri="{BB962C8B-B14F-4D97-AF65-F5344CB8AC3E}">
        <p14:creationId xmlns:p14="http://schemas.microsoft.com/office/powerpoint/2010/main" val="1851621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hape 8">
            <a:extLst>
              <a:ext uri="{FF2B5EF4-FFF2-40B4-BE49-F238E27FC236}">
                <a16:creationId xmlns:a16="http://schemas.microsoft.com/office/drawing/2014/main" id="{2475871E-3C49-4FB8-95A8-6D77AC23ADFE}"/>
              </a:ext>
            </a:extLst>
          </p:cNvPr>
          <p:cNvSpPr/>
          <p:nvPr/>
        </p:nvSpPr>
        <p:spPr>
          <a:xfrm>
            <a:off x="420446" y="4328043"/>
            <a:ext cx="8259530" cy="526490"/>
          </a:xfrm>
          <a:prstGeom prst="roundRect">
            <a:avLst>
              <a:gd name="adj" fmla="val 27460"/>
            </a:avLst>
          </a:prstGeom>
          <a:solidFill>
            <a:srgbClr val="B6D6FC"/>
          </a:solidFill>
          <a:ln/>
        </p:spPr>
      </p:sp>
      <p:sp>
        <p:nvSpPr>
          <p:cNvPr id="2" name="Text 0">
            <a:extLst>
              <a:ext uri="{FF2B5EF4-FFF2-40B4-BE49-F238E27FC236}">
                <a16:creationId xmlns:a16="http://schemas.microsoft.com/office/drawing/2014/main" id="{2174EEAE-B952-496D-A042-834CD8DBAB8E}"/>
              </a:ext>
            </a:extLst>
          </p:cNvPr>
          <p:cNvSpPr/>
          <p:nvPr/>
        </p:nvSpPr>
        <p:spPr>
          <a:xfrm>
            <a:off x="540023" y="439145"/>
            <a:ext cx="8063954" cy="385688"/>
          </a:xfrm>
          <a:prstGeom prst="rect">
            <a:avLst/>
          </a:prstGeom>
          <a:noFill/>
          <a:ln/>
        </p:spPr>
        <p:txBody>
          <a:bodyPr wrap="none" lIns="0" tIns="0" rIns="0" bIns="0" rtlCol="0" anchor="t"/>
          <a:lstStyle/>
          <a:p>
            <a:pPr marL="0" indent="0" algn="l">
              <a:lnSpc>
                <a:spcPct val="104000"/>
              </a:lnSpc>
              <a:buNone/>
            </a:pPr>
            <a:r>
              <a:rPr lang="en-US" sz="2200" b="1" dirty="0" err="1">
                <a:solidFill>
                  <a:srgbClr val="006747"/>
                </a:solidFill>
                <a:latin typeface="Noto Serif SC Bold" panose="020B0604020202020204" charset="-128"/>
                <a:ea typeface="Noto Serif SC Bold" panose="020B0604020202020204" charset="-128"/>
                <a:cs typeface="Geist" panose="020B0604020202020204" charset="0"/>
              </a:rPr>
              <a:t>Beneficii</a:t>
            </a:r>
            <a:r>
              <a:rPr lang="ro-RO" sz="2200" b="1" dirty="0">
                <a:solidFill>
                  <a:srgbClr val="006747"/>
                </a:solidFill>
                <a:latin typeface="Noto Serif SC Bold" panose="020B0604020202020204" charset="-128"/>
                <a:ea typeface="Noto Serif SC Bold" panose="020B0604020202020204" charset="-128"/>
                <a:cs typeface="Geist" panose="020B0604020202020204" charset="0"/>
              </a:rPr>
              <a:t> </a:t>
            </a:r>
            <a:r>
              <a:rPr lang="en-US" sz="2200" b="1" dirty="0" err="1">
                <a:solidFill>
                  <a:srgbClr val="006747"/>
                </a:solidFill>
                <a:latin typeface="Noto Serif SC Bold" panose="020B0604020202020204" charset="-128"/>
                <a:ea typeface="Noto Serif SC Bold" panose="020B0604020202020204" charset="-128"/>
                <a:cs typeface="Geist" panose="020B0604020202020204" charset="0"/>
              </a:rPr>
              <a:t>pentru</a:t>
            </a:r>
            <a:r>
              <a:rPr lang="en-US" sz="2200" b="1" dirty="0">
                <a:solidFill>
                  <a:srgbClr val="006747"/>
                </a:solidFill>
                <a:latin typeface="Noto Serif SC Bold" panose="020B0604020202020204" charset="-128"/>
                <a:ea typeface="Noto Serif SC Bold" panose="020B0604020202020204" charset="-128"/>
                <a:cs typeface="Geist" panose="020B0604020202020204" charset="0"/>
              </a:rPr>
              <a:t> </a:t>
            </a:r>
            <a:r>
              <a:rPr lang="en-US" sz="2200" b="1" dirty="0" err="1">
                <a:solidFill>
                  <a:srgbClr val="006747"/>
                </a:solidFill>
                <a:latin typeface="Noto Serif SC Bold" panose="020B0604020202020204" charset="-128"/>
                <a:ea typeface="Noto Serif SC Bold" panose="020B0604020202020204" charset="-128"/>
                <a:cs typeface="Geist" panose="020B0604020202020204" charset="0"/>
              </a:rPr>
              <a:t>copiii</a:t>
            </a:r>
            <a:r>
              <a:rPr lang="en-US" sz="2200" b="1" dirty="0">
                <a:solidFill>
                  <a:srgbClr val="006747"/>
                </a:solidFill>
                <a:latin typeface="Noto Serif SC Bold" panose="020B0604020202020204" charset="-128"/>
                <a:ea typeface="Noto Serif SC Bold" panose="020B0604020202020204" charset="-128"/>
                <a:cs typeface="Geist" panose="020B0604020202020204" charset="0"/>
              </a:rPr>
              <a:t> cu CES</a:t>
            </a:r>
          </a:p>
        </p:txBody>
      </p:sp>
      <p:sp>
        <p:nvSpPr>
          <p:cNvPr id="3" name="Text 1">
            <a:extLst>
              <a:ext uri="{FF2B5EF4-FFF2-40B4-BE49-F238E27FC236}">
                <a16:creationId xmlns:a16="http://schemas.microsoft.com/office/drawing/2014/main" id="{AC2F6CBD-DF04-4E17-9259-6BFDDD4FFE14}"/>
              </a:ext>
            </a:extLst>
          </p:cNvPr>
          <p:cNvSpPr/>
          <p:nvPr/>
        </p:nvSpPr>
        <p:spPr>
          <a:xfrm>
            <a:off x="540023" y="1024245"/>
            <a:ext cx="8521154" cy="246906"/>
          </a:xfrm>
          <a:prstGeom prst="rect">
            <a:avLst/>
          </a:prstGeom>
          <a:noFill/>
          <a:ln/>
        </p:spPr>
        <p:txBody>
          <a:bodyPr wrap="none" lIns="0" tIns="0" rIns="0" bIns="0" rtlCol="0" anchor="t"/>
          <a:lstStyle/>
          <a:p>
            <a:pPr marL="0" indent="0" algn="l">
              <a:lnSpc>
                <a:spcPct val="133000"/>
              </a:lnSpc>
              <a:buNone/>
            </a:pPr>
            <a:r>
              <a:rPr lang="en-US" sz="1300" dirty="0">
                <a:solidFill>
                  <a:srgbClr val="383838"/>
                </a:solidFill>
                <a:latin typeface="Geist" panose="020B0604020202020204" charset="0"/>
                <a:ea typeface="Patrick Hand" pitchFamily="34" charset="-122"/>
                <a:cs typeface="Geist" panose="020B0604020202020204" charset="0"/>
                <a:hlinkClick r:id="rId2"/>
              </a:rPr>
              <a:t>Activitățile bazate pe mișcare pot sprijini</a:t>
            </a:r>
            <a:r>
              <a:rPr lang="en-US" sz="1300" dirty="0">
                <a:solidFill>
                  <a:srgbClr val="383838"/>
                </a:solidFill>
                <a:latin typeface="Geist" panose="020B0604020202020204" charset="0"/>
                <a:ea typeface="Patrick Hand" pitchFamily="34" charset="-122"/>
                <a:cs typeface="Geist" panose="020B0604020202020204" charset="0"/>
              </a:rPr>
              <a:t>:</a:t>
            </a:r>
            <a:endParaRPr lang="en-US" sz="1300" dirty="0">
              <a:latin typeface="Geist" panose="020B0604020202020204" charset="0"/>
              <a:cs typeface="Geist" panose="020B0604020202020204" charset="0"/>
            </a:endParaRPr>
          </a:p>
        </p:txBody>
      </p:sp>
      <p:sp>
        <p:nvSpPr>
          <p:cNvPr id="4" name="Shape 2">
            <a:extLst>
              <a:ext uri="{FF2B5EF4-FFF2-40B4-BE49-F238E27FC236}">
                <a16:creationId xmlns:a16="http://schemas.microsoft.com/office/drawing/2014/main" id="{11E62175-A298-4B6F-9517-D3926BDF1308}"/>
              </a:ext>
            </a:extLst>
          </p:cNvPr>
          <p:cNvSpPr/>
          <p:nvPr/>
        </p:nvSpPr>
        <p:spPr>
          <a:xfrm>
            <a:off x="540023" y="1444684"/>
            <a:ext cx="3954810" cy="539502"/>
          </a:xfrm>
          <a:prstGeom prst="roundRect">
            <a:avLst>
              <a:gd name="adj" fmla="val 12013"/>
            </a:avLst>
          </a:prstGeom>
          <a:solidFill>
            <a:schemeClr val="accent2">
              <a:lumMod val="40000"/>
              <a:lumOff val="60000"/>
            </a:schemeClr>
          </a:solidFill>
          <a:ln w="19050">
            <a:solidFill>
              <a:srgbClr val="CCCCCC"/>
            </a:solidFill>
            <a:prstDash val="solid"/>
          </a:ln>
        </p:spPr>
      </p:sp>
      <p:sp>
        <p:nvSpPr>
          <p:cNvPr id="5" name="Text 3">
            <a:extLst>
              <a:ext uri="{FF2B5EF4-FFF2-40B4-BE49-F238E27FC236}">
                <a16:creationId xmlns:a16="http://schemas.microsoft.com/office/drawing/2014/main" id="{93EC22E5-32D9-4EC9-AFE3-4EA09FF163DB}"/>
              </a:ext>
            </a:extLst>
          </p:cNvPr>
          <p:cNvSpPr/>
          <p:nvPr/>
        </p:nvSpPr>
        <p:spPr>
          <a:xfrm>
            <a:off x="713333" y="1617994"/>
            <a:ext cx="3608189" cy="192881"/>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conștientizarea corporală</a:t>
            </a:r>
            <a:endParaRPr lang="en-US" sz="1300" dirty="0">
              <a:latin typeface="Geist" panose="020B0604020202020204" charset="0"/>
              <a:cs typeface="Geist" panose="020B0604020202020204" charset="0"/>
            </a:endParaRPr>
          </a:p>
        </p:txBody>
      </p:sp>
      <p:sp>
        <p:nvSpPr>
          <p:cNvPr id="6" name="Shape 4">
            <a:extLst>
              <a:ext uri="{FF2B5EF4-FFF2-40B4-BE49-F238E27FC236}">
                <a16:creationId xmlns:a16="http://schemas.microsoft.com/office/drawing/2014/main" id="{C45FF8E7-FAFC-4BDA-905E-79E779FEDD3D}"/>
              </a:ext>
            </a:extLst>
          </p:cNvPr>
          <p:cNvSpPr/>
          <p:nvPr/>
        </p:nvSpPr>
        <p:spPr>
          <a:xfrm>
            <a:off x="4649093" y="1444684"/>
            <a:ext cx="3954884" cy="539502"/>
          </a:xfrm>
          <a:prstGeom prst="roundRect">
            <a:avLst>
              <a:gd name="adj" fmla="val 12013"/>
            </a:avLst>
          </a:prstGeom>
          <a:solidFill>
            <a:srgbClr val="9966FF"/>
          </a:solidFill>
          <a:ln w="19050">
            <a:solidFill>
              <a:srgbClr val="CCCCCC"/>
            </a:solidFill>
            <a:prstDash val="solid"/>
          </a:ln>
        </p:spPr>
      </p:sp>
      <p:sp>
        <p:nvSpPr>
          <p:cNvPr id="7" name="Text 5">
            <a:extLst>
              <a:ext uri="{FF2B5EF4-FFF2-40B4-BE49-F238E27FC236}">
                <a16:creationId xmlns:a16="http://schemas.microsoft.com/office/drawing/2014/main" id="{40136876-57B6-4095-A2FE-0F964EA2E800}"/>
              </a:ext>
            </a:extLst>
          </p:cNvPr>
          <p:cNvSpPr/>
          <p:nvPr/>
        </p:nvSpPr>
        <p:spPr>
          <a:xfrm>
            <a:off x="4822403" y="1617994"/>
            <a:ext cx="3608263" cy="192881"/>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coordonarea</a:t>
            </a:r>
            <a:endParaRPr lang="en-US" sz="1300" dirty="0">
              <a:latin typeface="Geist" panose="020B0604020202020204" charset="0"/>
              <a:cs typeface="Geist" panose="020B0604020202020204" charset="0"/>
            </a:endParaRPr>
          </a:p>
        </p:txBody>
      </p:sp>
      <p:sp>
        <p:nvSpPr>
          <p:cNvPr id="8" name="Shape 6">
            <a:extLst>
              <a:ext uri="{FF2B5EF4-FFF2-40B4-BE49-F238E27FC236}">
                <a16:creationId xmlns:a16="http://schemas.microsoft.com/office/drawing/2014/main" id="{6FEB0D0D-AF87-4C51-8760-AAC7D926CBFF}"/>
              </a:ext>
            </a:extLst>
          </p:cNvPr>
          <p:cNvSpPr/>
          <p:nvPr/>
        </p:nvSpPr>
        <p:spPr>
          <a:xfrm>
            <a:off x="540023" y="2138446"/>
            <a:ext cx="3954810" cy="539502"/>
          </a:xfrm>
          <a:prstGeom prst="roundRect">
            <a:avLst>
              <a:gd name="adj" fmla="val 12013"/>
            </a:avLst>
          </a:prstGeom>
          <a:solidFill>
            <a:schemeClr val="accent5">
              <a:lumMod val="40000"/>
              <a:lumOff val="60000"/>
            </a:schemeClr>
          </a:solidFill>
          <a:ln w="19050">
            <a:solidFill>
              <a:srgbClr val="CCCCCC"/>
            </a:solidFill>
            <a:prstDash val="solid"/>
          </a:ln>
        </p:spPr>
      </p:sp>
      <p:sp>
        <p:nvSpPr>
          <p:cNvPr id="9" name="Text 7">
            <a:extLst>
              <a:ext uri="{FF2B5EF4-FFF2-40B4-BE49-F238E27FC236}">
                <a16:creationId xmlns:a16="http://schemas.microsoft.com/office/drawing/2014/main" id="{FB2CC24D-86A7-4967-B039-1C9735DB1FAB}"/>
              </a:ext>
            </a:extLst>
          </p:cNvPr>
          <p:cNvSpPr/>
          <p:nvPr/>
        </p:nvSpPr>
        <p:spPr>
          <a:xfrm>
            <a:off x="713333" y="2311757"/>
            <a:ext cx="3608189" cy="192881"/>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echilibrul</a:t>
            </a:r>
            <a:endParaRPr lang="en-US" sz="1300" dirty="0">
              <a:latin typeface="Geist" panose="020B0604020202020204" charset="0"/>
              <a:cs typeface="Geist" panose="020B0604020202020204" charset="0"/>
            </a:endParaRPr>
          </a:p>
        </p:txBody>
      </p:sp>
      <p:sp>
        <p:nvSpPr>
          <p:cNvPr id="10" name="Shape 8">
            <a:extLst>
              <a:ext uri="{FF2B5EF4-FFF2-40B4-BE49-F238E27FC236}">
                <a16:creationId xmlns:a16="http://schemas.microsoft.com/office/drawing/2014/main" id="{5ABE62FB-9021-4D1D-A07F-2F12284A2261}"/>
              </a:ext>
            </a:extLst>
          </p:cNvPr>
          <p:cNvSpPr/>
          <p:nvPr/>
        </p:nvSpPr>
        <p:spPr>
          <a:xfrm>
            <a:off x="4649093" y="2138446"/>
            <a:ext cx="3954884" cy="539502"/>
          </a:xfrm>
          <a:prstGeom prst="roundRect">
            <a:avLst>
              <a:gd name="adj" fmla="val 12013"/>
            </a:avLst>
          </a:prstGeom>
          <a:solidFill>
            <a:srgbClr val="FFFF66"/>
          </a:solidFill>
          <a:ln w="19050">
            <a:solidFill>
              <a:srgbClr val="CCCCCC"/>
            </a:solidFill>
            <a:prstDash val="solid"/>
          </a:ln>
        </p:spPr>
      </p:sp>
      <p:sp>
        <p:nvSpPr>
          <p:cNvPr id="11" name="Text 9">
            <a:extLst>
              <a:ext uri="{FF2B5EF4-FFF2-40B4-BE49-F238E27FC236}">
                <a16:creationId xmlns:a16="http://schemas.microsoft.com/office/drawing/2014/main" id="{F1E4EEFB-AB7A-4CD8-A421-28F56F3D1AFE}"/>
              </a:ext>
            </a:extLst>
          </p:cNvPr>
          <p:cNvSpPr/>
          <p:nvPr/>
        </p:nvSpPr>
        <p:spPr>
          <a:xfrm>
            <a:off x="4822403" y="2311757"/>
            <a:ext cx="3608263" cy="192881"/>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orientarea spațială</a:t>
            </a:r>
            <a:endParaRPr lang="en-US" sz="1300" dirty="0">
              <a:latin typeface="Geist" panose="020B0604020202020204" charset="0"/>
              <a:cs typeface="Geist" panose="020B0604020202020204" charset="0"/>
            </a:endParaRPr>
          </a:p>
        </p:txBody>
      </p:sp>
      <p:sp>
        <p:nvSpPr>
          <p:cNvPr id="12" name="Shape 10">
            <a:extLst>
              <a:ext uri="{FF2B5EF4-FFF2-40B4-BE49-F238E27FC236}">
                <a16:creationId xmlns:a16="http://schemas.microsoft.com/office/drawing/2014/main" id="{CD4BDBB3-BBCE-40F2-98BC-4831475F96BF}"/>
              </a:ext>
            </a:extLst>
          </p:cNvPr>
          <p:cNvSpPr/>
          <p:nvPr/>
        </p:nvSpPr>
        <p:spPr>
          <a:xfrm>
            <a:off x="540023" y="2832209"/>
            <a:ext cx="3954810" cy="539502"/>
          </a:xfrm>
          <a:prstGeom prst="roundRect">
            <a:avLst>
              <a:gd name="adj" fmla="val 12013"/>
            </a:avLst>
          </a:prstGeom>
          <a:solidFill>
            <a:srgbClr val="FF66FF"/>
          </a:solidFill>
          <a:ln w="19050">
            <a:solidFill>
              <a:srgbClr val="CCCCCC"/>
            </a:solidFill>
            <a:prstDash val="solid"/>
          </a:ln>
        </p:spPr>
      </p:sp>
      <p:sp>
        <p:nvSpPr>
          <p:cNvPr id="13" name="Text 11">
            <a:extLst>
              <a:ext uri="{FF2B5EF4-FFF2-40B4-BE49-F238E27FC236}">
                <a16:creationId xmlns:a16="http://schemas.microsoft.com/office/drawing/2014/main" id="{DF07E040-9BC3-40E3-A562-A680EDCF4478}"/>
              </a:ext>
            </a:extLst>
          </p:cNvPr>
          <p:cNvSpPr/>
          <p:nvPr/>
        </p:nvSpPr>
        <p:spPr>
          <a:xfrm>
            <a:off x="713333" y="3005519"/>
            <a:ext cx="3608189" cy="192881"/>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inițierea interacțiunilor sociale</a:t>
            </a:r>
            <a:endParaRPr lang="en-US" sz="1300" dirty="0">
              <a:latin typeface="Geist" panose="020B0604020202020204" charset="0"/>
              <a:cs typeface="Geist" panose="020B0604020202020204" charset="0"/>
            </a:endParaRPr>
          </a:p>
        </p:txBody>
      </p:sp>
      <p:sp>
        <p:nvSpPr>
          <p:cNvPr id="14" name="Shape 12">
            <a:extLst>
              <a:ext uri="{FF2B5EF4-FFF2-40B4-BE49-F238E27FC236}">
                <a16:creationId xmlns:a16="http://schemas.microsoft.com/office/drawing/2014/main" id="{16AC1BCB-4C3D-439B-A985-33812F917A1C}"/>
              </a:ext>
            </a:extLst>
          </p:cNvPr>
          <p:cNvSpPr/>
          <p:nvPr/>
        </p:nvSpPr>
        <p:spPr>
          <a:xfrm>
            <a:off x="4649093" y="2832209"/>
            <a:ext cx="3954884" cy="539502"/>
          </a:xfrm>
          <a:prstGeom prst="roundRect">
            <a:avLst>
              <a:gd name="adj" fmla="val 12013"/>
            </a:avLst>
          </a:prstGeom>
          <a:solidFill>
            <a:schemeClr val="bg2">
              <a:lumMod val="75000"/>
            </a:schemeClr>
          </a:solidFill>
          <a:ln w="19050">
            <a:solidFill>
              <a:srgbClr val="CCCCCC"/>
            </a:solidFill>
            <a:prstDash val="solid"/>
          </a:ln>
        </p:spPr>
      </p:sp>
      <p:sp>
        <p:nvSpPr>
          <p:cNvPr id="15" name="Text 13">
            <a:extLst>
              <a:ext uri="{FF2B5EF4-FFF2-40B4-BE49-F238E27FC236}">
                <a16:creationId xmlns:a16="http://schemas.microsoft.com/office/drawing/2014/main" id="{6FD4E1E1-47E0-4632-A7A2-F979A2292656}"/>
              </a:ext>
            </a:extLst>
          </p:cNvPr>
          <p:cNvSpPr/>
          <p:nvPr/>
        </p:nvSpPr>
        <p:spPr>
          <a:xfrm>
            <a:off x="4822403" y="3005519"/>
            <a:ext cx="3608263" cy="192881"/>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exprimarea emoțiilor</a:t>
            </a:r>
            <a:endParaRPr lang="en-US" sz="1300" dirty="0">
              <a:latin typeface="Geist" panose="020B0604020202020204" charset="0"/>
              <a:cs typeface="Geist" panose="020B0604020202020204" charset="0"/>
            </a:endParaRPr>
          </a:p>
        </p:txBody>
      </p:sp>
      <p:sp>
        <p:nvSpPr>
          <p:cNvPr id="16" name="Shape 14">
            <a:extLst>
              <a:ext uri="{FF2B5EF4-FFF2-40B4-BE49-F238E27FC236}">
                <a16:creationId xmlns:a16="http://schemas.microsoft.com/office/drawing/2014/main" id="{209CFF24-252A-42E1-9D74-2AF8924A610B}"/>
              </a:ext>
            </a:extLst>
          </p:cNvPr>
          <p:cNvSpPr/>
          <p:nvPr/>
        </p:nvSpPr>
        <p:spPr>
          <a:xfrm>
            <a:off x="540023" y="3525971"/>
            <a:ext cx="3954810" cy="539502"/>
          </a:xfrm>
          <a:prstGeom prst="roundRect">
            <a:avLst>
              <a:gd name="adj" fmla="val 12013"/>
            </a:avLst>
          </a:prstGeom>
          <a:solidFill>
            <a:srgbClr val="92D050"/>
          </a:solidFill>
          <a:ln w="19050">
            <a:solidFill>
              <a:srgbClr val="CCCCCC"/>
            </a:solidFill>
            <a:prstDash val="solid"/>
          </a:ln>
        </p:spPr>
      </p:sp>
      <p:sp>
        <p:nvSpPr>
          <p:cNvPr id="17" name="Text 15">
            <a:extLst>
              <a:ext uri="{FF2B5EF4-FFF2-40B4-BE49-F238E27FC236}">
                <a16:creationId xmlns:a16="http://schemas.microsoft.com/office/drawing/2014/main" id="{E6C6B0A9-B7A6-4A39-82BE-2A805A4FC83C}"/>
              </a:ext>
            </a:extLst>
          </p:cNvPr>
          <p:cNvSpPr/>
          <p:nvPr/>
        </p:nvSpPr>
        <p:spPr>
          <a:xfrm>
            <a:off x="713333" y="3699281"/>
            <a:ext cx="3608189" cy="192881"/>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dezvoltarea </a:t>
            </a:r>
            <a:r>
              <a:rPr lang="en-US" sz="1300" dirty="0" err="1">
                <a:solidFill>
                  <a:srgbClr val="383838"/>
                </a:solidFill>
                <a:latin typeface="Geist" panose="020B0604020202020204" charset="0"/>
                <a:ea typeface="Patrick Hand" pitchFamily="34" charset="-122"/>
                <a:cs typeface="Geist" panose="020B0604020202020204" charset="0"/>
              </a:rPr>
              <a:t>comunicării</a:t>
            </a:r>
            <a:r>
              <a:rPr lang="en-US" sz="1300" dirty="0">
                <a:solidFill>
                  <a:srgbClr val="383838"/>
                </a:solidFill>
                <a:latin typeface="Geist" panose="020B0604020202020204" charset="0"/>
                <a:ea typeface="Patrick Hand" pitchFamily="34" charset="-122"/>
                <a:cs typeface="Geist" panose="020B0604020202020204" charset="0"/>
              </a:rPr>
              <a:t> </a:t>
            </a:r>
            <a:r>
              <a:rPr lang="ro-RO" sz="1300" dirty="0">
                <a:solidFill>
                  <a:srgbClr val="383838"/>
                </a:solidFill>
                <a:latin typeface="Geist" panose="020B0604020202020204" charset="0"/>
                <a:ea typeface="Patrick Hand" pitchFamily="34" charset="-122"/>
                <a:cs typeface="Geist" panose="020B0604020202020204" charset="0"/>
              </a:rPr>
              <a:t>verbale și </a:t>
            </a:r>
            <a:r>
              <a:rPr lang="en-US" sz="1300" dirty="0" err="1">
                <a:solidFill>
                  <a:srgbClr val="383838"/>
                </a:solidFill>
                <a:latin typeface="Geist" panose="020B0604020202020204" charset="0"/>
                <a:ea typeface="Patrick Hand" pitchFamily="34" charset="-122"/>
                <a:cs typeface="Geist" panose="020B0604020202020204" charset="0"/>
              </a:rPr>
              <a:t>nonverbale</a:t>
            </a:r>
            <a:endParaRPr lang="en-US" sz="1300" dirty="0">
              <a:latin typeface="Geist" panose="020B0604020202020204" charset="0"/>
              <a:cs typeface="Geist" panose="020B0604020202020204" charset="0"/>
            </a:endParaRPr>
          </a:p>
        </p:txBody>
      </p:sp>
      <p:sp>
        <p:nvSpPr>
          <p:cNvPr id="18" name="Shape 16">
            <a:extLst>
              <a:ext uri="{FF2B5EF4-FFF2-40B4-BE49-F238E27FC236}">
                <a16:creationId xmlns:a16="http://schemas.microsoft.com/office/drawing/2014/main" id="{C70A2D60-BFC7-4AD3-B415-3850C51F3E5E}"/>
              </a:ext>
            </a:extLst>
          </p:cNvPr>
          <p:cNvSpPr/>
          <p:nvPr/>
        </p:nvSpPr>
        <p:spPr>
          <a:xfrm>
            <a:off x="4649093" y="3525971"/>
            <a:ext cx="3954884" cy="539502"/>
          </a:xfrm>
          <a:prstGeom prst="roundRect">
            <a:avLst>
              <a:gd name="adj" fmla="val 12013"/>
            </a:avLst>
          </a:prstGeom>
          <a:solidFill>
            <a:srgbClr val="CC9900"/>
          </a:solidFill>
          <a:ln w="19050">
            <a:solidFill>
              <a:srgbClr val="CCCCCC"/>
            </a:solidFill>
            <a:prstDash val="solid"/>
          </a:ln>
        </p:spPr>
      </p:sp>
      <p:sp>
        <p:nvSpPr>
          <p:cNvPr id="19" name="Text 17">
            <a:extLst>
              <a:ext uri="{FF2B5EF4-FFF2-40B4-BE49-F238E27FC236}">
                <a16:creationId xmlns:a16="http://schemas.microsoft.com/office/drawing/2014/main" id="{56322D6F-6596-4BD9-AB8C-7E07D6419EFA}"/>
              </a:ext>
            </a:extLst>
          </p:cNvPr>
          <p:cNvSpPr/>
          <p:nvPr/>
        </p:nvSpPr>
        <p:spPr>
          <a:xfrm>
            <a:off x="4822403" y="3699281"/>
            <a:ext cx="3608263" cy="192881"/>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participarea la activitățile de grup</a:t>
            </a:r>
            <a:endParaRPr lang="en-US" sz="1300" dirty="0">
              <a:latin typeface="Geist" panose="020B0604020202020204" charset="0"/>
              <a:cs typeface="Geist" panose="020B0604020202020204" charset="0"/>
            </a:endParaRPr>
          </a:p>
        </p:txBody>
      </p:sp>
      <p:sp>
        <p:nvSpPr>
          <p:cNvPr id="20" name="Text 18">
            <a:extLst>
              <a:ext uri="{FF2B5EF4-FFF2-40B4-BE49-F238E27FC236}">
                <a16:creationId xmlns:a16="http://schemas.microsoft.com/office/drawing/2014/main" id="{A2C84401-3541-4276-A430-9CC3F44537B4}"/>
              </a:ext>
            </a:extLst>
          </p:cNvPr>
          <p:cNvSpPr/>
          <p:nvPr/>
        </p:nvSpPr>
        <p:spPr>
          <a:xfrm>
            <a:off x="540023" y="4321590"/>
            <a:ext cx="8521154" cy="246906"/>
          </a:xfrm>
          <a:prstGeom prst="rect">
            <a:avLst/>
          </a:prstGeom>
          <a:noFill/>
          <a:ln/>
        </p:spPr>
        <p:txBody>
          <a:bodyPr wrap="none" lIns="0" tIns="0" rIns="0" bIns="0" rtlCol="0" anchor="t"/>
          <a:lstStyle/>
          <a:p>
            <a:pPr marL="0" indent="0" algn="l">
              <a:lnSpc>
                <a:spcPct val="133000"/>
              </a:lnSpc>
              <a:buNone/>
            </a:pPr>
            <a:r>
              <a:rPr lang="en-US" sz="1300" dirty="0">
                <a:solidFill>
                  <a:srgbClr val="383838"/>
                </a:solidFill>
                <a:latin typeface="Geist" panose="020B0604020202020204" charset="0"/>
                <a:ea typeface="Patrick Hand" pitchFamily="34" charset="-122"/>
                <a:cs typeface="Geist" panose="020B0604020202020204" charset="0"/>
              </a:rPr>
              <a:t>Intervențiile sunt adaptate nivelului de dezvoltare și obiectivelor educaționale ale </a:t>
            </a:r>
            <a:r>
              <a:rPr lang="en-US" sz="1300" dirty="0" err="1">
                <a:solidFill>
                  <a:srgbClr val="383838"/>
                </a:solidFill>
                <a:latin typeface="Geist" panose="020B0604020202020204" charset="0"/>
                <a:ea typeface="Patrick Hand" pitchFamily="34" charset="-122"/>
                <a:cs typeface="Geist" panose="020B0604020202020204" charset="0"/>
              </a:rPr>
              <a:t>fiecărui</a:t>
            </a:r>
            <a:r>
              <a:rPr lang="en-US" sz="1300" dirty="0">
                <a:solidFill>
                  <a:srgbClr val="383838"/>
                </a:solidFill>
                <a:latin typeface="Geist" panose="020B0604020202020204" charset="0"/>
                <a:ea typeface="Patrick Hand" pitchFamily="34" charset="-122"/>
                <a:cs typeface="Geist" panose="020B0604020202020204" charset="0"/>
              </a:rPr>
              <a:t> </a:t>
            </a:r>
            <a:r>
              <a:rPr lang="en-US" sz="1300" dirty="0" err="1">
                <a:solidFill>
                  <a:srgbClr val="383838"/>
                </a:solidFill>
                <a:latin typeface="Geist" panose="020B0604020202020204" charset="0"/>
                <a:ea typeface="Patrick Hand" pitchFamily="34" charset="-122"/>
                <a:cs typeface="Geist" panose="020B0604020202020204" charset="0"/>
              </a:rPr>
              <a:t>copil</a:t>
            </a:r>
            <a:r>
              <a:rPr lang="ro-RO" sz="1300" dirty="0">
                <a:solidFill>
                  <a:srgbClr val="383838"/>
                </a:solidFill>
                <a:latin typeface="Geist" panose="020B0604020202020204" charset="0"/>
                <a:ea typeface="Patrick Hand" pitchFamily="34" charset="-122"/>
                <a:cs typeface="Geist" panose="020B0604020202020204" charset="0"/>
              </a:rPr>
              <a:t> iar c</a:t>
            </a:r>
            <a:r>
              <a:rPr lang="en-US" sz="1300" dirty="0" err="1">
                <a:solidFill>
                  <a:srgbClr val="383838"/>
                </a:solidFill>
                <a:latin typeface="Geist" panose="020B0604020202020204" charset="0"/>
                <a:ea typeface="Patrick Hand" pitchFamily="34" charset="-122"/>
                <a:cs typeface="Geist" panose="020B0604020202020204" charset="0"/>
              </a:rPr>
              <a:t>orpul</a:t>
            </a:r>
            <a:endParaRPr lang="ro-RO" sz="1300" dirty="0">
              <a:solidFill>
                <a:srgbClr val="383838"/>
              </a:solidFill>
              <a:latin typeface="Geist" panose="020B0604020202020204" charset="0"/>
              <a:ea typeface="Patrick Hand" pitchFamily="34" charset="-122"/>
              <a:cs typeface="Geist" panose="020B0604020202020204" charset="0"/>
            </a:endParaRPr>
          </a:p>
          <a:p>
            <a:pPr marL="0" indent="0" algn="l">
              <a:lnSpc>
                <a:spcPct val="133000"/>
              </a:lnSpc>
              <a:buNone/>
            </a:pPr>
            <a:r>
              <a:rPr lang="en-US" sz="1300" dirty="0" err="1">
                <a:solidFill>
                  <a:srgbClr val="383838"/>
                </a:solidFill>
                <a:latin typeface="Geist" panose="020B0604020202020204" charset="0"/>
                <a:ea typeface="Patrick Hand" pitchFamily="34" charset="-122"/>
                <a:cs typeface="Geist" panose="020B0604020202020204" charset="0"/>
              </a:rPr>
              <a:t>devine</a:t>
            </a:r>
            <a:r>
              <a:rPr lang="en-US" sz="1300" dirty="0">
                <a:solidFill>
                  <a:srgbClr val="383838"/>
                </a:solidFill>
                <a:latin typeface="Geist" panose="020B0604020202020204" charset="0"/>
                <a:ea typeface="Patrick Hand" pitchFamily="34" charset="-122"/>
                <a:cs typeface="Geist" panose="020B0604020202020204" charset="0"/>
              </a:rPr>
              <a:t> un </a:t>
            </a:r>
            <a:r>
              <a:rPr lang="en-US" sz="1300" dirty="0" err="1">
                <a:solidFill>
                  <a:srgbClr val="383838"/>
                </a:solidFill>
                <a:latin typeface="Geist" panose="020B0604020202020204" charset="0"/>
                <a:ea typeface="Patrick Hand" pitchFamily="34" charset="-122"/>
                <a:cs typeface="Geist" panose="020B0604020202020204" charset="0"/>
              </a:rPr>
              <a:t>limbaj</a:t>
            </a:r>
            <a:r>
              <a:rPr lang="ro-RO" sz="1300" dirty="0">
                <a:solidFill>
                  <a:srgbClr val="383838"/>
                </a:solidFill>
                <a:latin typeface="Geist" panose="020B0604020202020204" charset="0"/>
                <a:ea typeface="Patrick Hand" pitchFamily="34" charset="-122"/>
                <a:cs typeface="Geist" panose="020B0604020202020204" charset="0"/>
              </a:rPr>
              <a:t> </a:t>
            </a:r>
            <a:r>
              <a:rPr lang="en-US" sz="1300" dirty="0">
                <a:solidFill>
                  <a:srgbClr val="383838"/>
                </a:solidFill>
                <a:latin typeface="Geist" panose="020B0604020202020204" charset="0"/>
                <a:ea typeface="Patrick Hand" pitchFamily="34" charset="-122"/>
                <a:cs typeface="Geist" panose="020B0604020202020204" charset="0"/>
              </a:rPr>
              <a:t>al </a:t>
            </a:r>
            <a:r>
              <a:rPr lang="en-US" sz="1300" dirty="0" err="1">
                <a:solidFill>
                  <a:srgbClr val="383838"/>
                </a:solidFill>
                <a:latin typeface="Geist" panose="020B0604020202020204" charset="0"/>
                <a:ea typeface="Patrick Hand" pitchFamily="34" charset="-122"/>
                <a:cs typeface="Geist" panose="020B0604020202020204" charset="0"/>
              </a:rPr>
              <a:t>emoțiilor</a:t>
            </a:r>
            <a:r>
              <a:rPr lang="en-US" sz="1300" dirty="0">
                <a:solidFill>
                  <a:srgbClr val="383838"/>
                </a:solidFill>
                <a:latin typeface="Geist" panose="020B0604020202020204" charset="0"/>
                <a:ea typeface="Patrick Hand" pitchFamily="34" charset="-122"/>
                <a:cs typeface="Geist" panose="020B0604020202020204" charset="0"/>
              </a:rPr>
              <a:t> </a:t>
            </a:r>
            <a:r>
              <a:rPr lang="en-US" sz="1300" dirty="0" err="1">
                <a:solidFill>
                  <a:srgbClr val="383838"/>
                </a:solidFill>
                <a:latin typeface="Geist" panose="020B0604020202020204" charset="0"/>
                <a:ea typeface="Patrick Hand" pitchFamily="34" charset="-122"/>
                <a:cs typeface="Geist" panose="020B0604020202020204" charset="0"/>
              </a:rPr>
              <a:t>și</a:t>
            </a:r>
            <a:r>
              <a:rPr lang="en-US" sz="1300" dirty="0">
                <a:solidFill>
                  <a:srgbClr val="383838"/>
                </a:solidFill>
                <a:latin typeface="Geist" panose="020B0604020202020204" charset="0"/>
                <a:ea typeface="Patrick Hand" pitchFamily="34" charset="-122"/>
                <a:cs typeface="Geist" panose="020B0604020202020204" charset="0"/>
              </a:rPr>
              <a:t> </a:t>
            </a:r>
            <a:r>
              <a:rPr lang="en-US" sz="1300" dirty="0" err="1">
                <a:solidFill>
                  <a:srgbClr val="383838"/>
                </a:solidFill>
                <a:latin typeface="Geist" panose="020B0604020202020204" charset="0"/>
                <a:ea typeface="Patrick Hand" pitchFamily="34" charset="-122"/>
                <a:cs typeface="Geist" panose="020B0604020202020204" charset="0"/>
              </a:rPr>
              <a:t>relațiilor</a:t>
            </a:r>
            <a:r>
              <a:rPr lang="en-US" sz="1300" dirty="0">
                <a:solidFill>
                  <a:srgbClr val="383838"/>
                </a:solidFill>
                <a:latin typeface="Geist" panose="020B0604020202020204" charset="0"/>
                <a:ea typeface="Patrick Hand" pitchFamily="34" charset="-122"/>
                <a:cs typeface="Geist" panose="020B0604020202020204" charset="0"/>
              </a:rPr>
              <a:t>.</a:t>
            </a:r>
            <a:endParaRPr lang="en-US" sz="1300" dirty="0">
              <a:latin typeface="Geist" panose="020B0604020202020204" charset="0"/>
              <a:cs typeface="Geist" panose="020B0604020202020204" charset="0"/>
            </a:endParaRPr>
          </a:p>
        </p:txBody>
      </p:sp>
    </p:spTree>
    <p:extLst>
      <p:ext uri="{BB962C8B-B14F-4D97-AF65-F5344CB8AC3E}">
        <p14:creationId xmlns:p14="http://schemas.microsoft.com/office/powerpoint/2010/main" val="3709323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hape 2">
            <a:extLst>
              <a:ext uri="{FF2B5EF4-FFF2-40B4-BE49-F238E27FC236}">
                <a16:creationId xmlns:a16="http://schemas.microsoft.com/office/drawing/2014/main" id="{4C88F7D9-6AE5-4BDF-9629-83F0B68E1E5A}"/>
              </a:ext>
            </a:extLst>
          </p:cNvPr>
          <p:cNvSpPr/>
          <p:nvPr/>
        </p:nvSpPr>
        <p:spPr>
          <a:xfrm>
            <a:off x="710122" y="4230640"/>
            <a:ext cx="3369118" cy="696959"/>
          </a:xfrm>
          <a:prstGeom prst="roundRect">
            <a:avLst>
              <a:gd name="adj" fmla="val 14585"/>
            </a:avLst>
          </a:prstGeom>
          <a:solidFill>
            <a:srgbClr val="B3FFE7"/>
          </a:solidFill>
          <a:ln/>
        </p:spPr>
      </p:sp>
      <p:sp>
        <p:nvSpPr>
          <p:cNvPr id="2" name="Text 0"/>
          <p:cNvSpPr/>
          <p:nvPr/>
        </p:nvSpPr>
        <p:spPr>
          <a:xfrm>
            <a:off x="462945" y="222954"/>
            <a:ext cx="5710758" cy="352946"/>
          </a:xfrm>
          <a:prstGeom prst="rect">
            <a:avLst/>
          </a:prstGeom>
          <a:noFill/>
          <a:ln/>
        </p:spPr>
        <p:txBody>
          <a:bodyPr wrap="none" lIns="0" tIns="0" rIns="0" bIns="0" rtlCol="0" anchor="t"/>
          <a:lstStyle/>
          <a:p>
            <a:pPr marL="0" indent="0" algn="l">
              <a:lnSpc>
                <a:spcPct val="104000"/>
              </a:lnSpc>
              <a:buNone/>
            </a:pPr>
            <a:r>
              <a:rPr lang="ro-RO" sz="2400" b="1" dirty="0">
                <a:solidFill>
                  <a:srgbClr val="006747"/>
                </a:solidFill>
                <a:latin typeface="Noto Serif SC Bold" pitchFamily="34" charset="0"/>
                <a:ea typeface="Noto Serif SC Bold" pitchFamily="34" charset="-122"/>
                <a:cs typeface="Noto Serif SC Bold" pitchFamily="34" charset="-120"/>
              </a:rPr>
              <a:t>Exemple de activități care pot fi integrate în </a:t>
            </a:r>
          </a:p>
          <a:p>
            <a:pPr marL="0" indent="0" algn="l">
              <a:lnSpc>
                <a:spcPct val="104000"/>
              </a:lnSpc>
              <a:buNone/>
            </a:pPr>
            <a:r>
              <a:rPr lang="ro-RO" sz="2400" b="1" dirty="0">
                <a:solidFill>
                  <a:srgbClr val="006747"/>
                </a:solidFill>
                <a:latin typeface="Noto Serif SC Bold" pitchFamily="34" charset="0"/>
                <a:ea typeface="Noto Serif SC Bold" pitchFamily="34" charset="-122"/>
                <a:cs typeface="Noto Serif SC Bold" pitchFamily="34" charset="-120"/>
              </a:rPr>
              <a:t>activitatea didactică</a:t>
            </a:r>
            <a:endParaRPr lang="en-US" sz="2400" dirty="0"/>
          </a:p>
        </p:txBody>
      </p:sp>
      <p:sp>
        <p:nvSpPr>
          <p:cNvPr id="19" name="Text 3">
            <a:extLst>
              <a:ext uri="{FF2B5EF4-FFF2-40B4-BE49-F238E27FC236}">
                <a16:creationId xmlns:a16="http://schemas.microsoft.com/office/drawing/2014/main" id="{16338B77-2E40-44BC-A1D3-EB7461AACCDB}"/>
              </a:ext>
            </a:extLst>
          </p:cNvPr>
          <p:cNvSpPr/>
          <p:nvPr/>
        </p:nvSpPr>
        <p:spPr>
          <a:xfrm>
            <a:off x="3050456" y="2347987"/>
            <a:ext cx="2129284" cy="1149474"/>
          </a:xfrm>
          <a:prstGeom prst="rect">
            <a:avLst/>
          </a:prstGeom>
          <a:noFill/>
          <a:ln/>
        </p:spPr>
        <p:txBody>
          <a:bodyPr wrap="square" lIns="0" tIns="0" rIns="0" bIns="0" rtlCol="0" anchor="t">
            <a:noAutofit/>
          </a:bodyPr>
          <a:lstStyle/>
          <a:p>
            <a:pPr marL="243840" indent="-243840" algn="l">
              <a:lnSpc>
                <a:spcPct val="133000"/>
              </a:lnSpc>
              <a:buSzPct val="100000"/>
              <a:buChar char="•"/>
            </a:pPr>
            <a:endParaRPr lang="en-US" sz="1300" b="1" dirty="0">
              <a:latin typeface="Geist" panose="020B0604020202020204" charset="0"/>
              <a:cs typeface="Geist" panose="020B0604020202020204" charset="0"/>
            </a:endParaRPr>
          </a:p>
        </p:txBody>
      </p:sp>
      <p:sp>
        <p:nvSpPr>
          <p:cNvPr id="20" name="Text 4">
            <a:extLst>
              <a:ext uri="{FF2B5EF4-FFF2-40B4-BE49-F238E27FC236}">
                <a16:creationId xmlns:a16="http://schemas.microsoft.com/office/drawing/2014/main" id="{654ADD85-0A2C-4929-B5FA-37CEB3FF1AF0}"/>
              </a:ext>
            </a:extLst>
          </p:cNvPr>
          <p:cNvSpPr/>
          <p:nvPr/>
        </p:nvSpPr>
        <p:spPr>
          <a:xfrm>
            <a:off x="758379" y="4284756"/>
            <a:ext cx="5092154" cy="246906"/>
          </a:xfrm>
          <a:prstGeom prst="rect">
            <a:avLst/>
          </a:prstGeom>
          <a:noFill/>
          <a:ln/>
        </p:spPr>
        <p:txBody>
          <a:bodyPr wrap="none" lIns="0" tIns="0" rIns="0" bIns="0" rtlCol="0" anchor="t"/>
          <a:lstStyle/>
          <a:p>
            <a:pPr marL="0" indent="0" algn="l">
              <a:lnSpc>
                <a:spcPct val="133000"/>
              </a:lnSpc>
              <a:buNone/>
            </a:pPr>
            <a:r>
              <a:rPr lang="en-US" sz="1300" b="1" dirty="0">
                <a:solidFill>
                  <a:srgbClr val="383838"/>
                </a:solidFill>
                <a:latin typeface="Geist" panose="020B0604020202020204" charset="0"/>
                <a:ea typeface="Patrick Hand" pitchFamily="34" charset="-122"/>
                <a:cs typeface="Geist" panose="020B0604020202020204" charset="0"/>
              </a:rPr>
              <a:t>Scopul nu este realizarea unui dans, </a:t>
            </a:r>
            <a:endParaRPr lang="ro-RO" sz="1300" b="1" dirty="0">
              <a:solidFill>
                <a:srgbClr val="383838"/>
              </a:solidFill>
              <a:latin typeface="Geist" panose="020B0604020202020204" charset="0"/>
              <a:ea typeface="Patrick Hand" pitchFamily="34" charset="-122"/>
              <a:cs typeface="Geist" panose="020B0604020202020204" charset="0"/>
            </a:endParaRPr>
          </a:p>
          <a:p>
            <a:pPr marL="0" indent="0" algn="l">
              <a:lnSpc>
                <a:spcPct val="133000"/>
              </a:lnSpc>
              <a:buNone/>
            </a:pPr>
            <a:r>
              <a:rPr lang="en-US" sz="1300" b="1" dirty="0">
                <a:solidFill>
                  <a:srgbClr val="383838"/>
                </a:solidFill>
                <a:latin typeface="Geist" panose="020B0604020202020204" charset="0"/>
                <a:ea typeface="Patrick Hand" pitchFamily="34" charset="-122"/>
                <a:cs typeface="Geist" panose="020B0604020202020204" charset="0"/>
              </a:rPr>
              <a:t>ci dezvoltarea participării și a comunicării.</a:t>
            </a:r>
            <a:endParaRPr lang="en-US" sz="1300" b="1" dirty="0">
              <a:latin typeface="Geist" panose="020B0604020202020204" charset="0"/>
              <a:cs typeface="Geist" panose="020B0604020202020204" charset="0"/>
            </a:endParaRPr>
          </a:p>
        </p:txBody>
      </p:sp>
      <p:graphicFrame>
        <p:nvGraphicFramePr>
          <p:cNvPr id="29" name="Diagram 28">
            <a:extLst>
              <a:ext uri="{FF2B5EF4-FFF2-40B4-BE49-F238E27FC236}">
                <a16:creationId xmlns:a16="http://schemas.microsoft.com/office/drawing/2014/main" id="{3B4273B6-A840-46AA-8AA4-7F87D3C06CA6}"/>
              </a:ext>
            </a:extLst>
          </p:cNvPr>
          <p:cNvGraphicFramePr/>
          <p:nvPr>
            <p:extLst>
              <p:ext uri="{D42A27DB-BD31-4B8C-83A1-F6EECF244321}">
                <p14:modId xmlns:p14="http://schemas.microsoft.com/office/powerpoint/2010/main" val="3528067670"/>
              </p:ext>
            </p:extLst>
          </p:nvPr>
        </p:nvGraphicFramePr>
        <p:xfrm>
          <a:off x="3050456" y="575900"/>
          <a:ext cx="7206064" cy="44837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190ACF98-507B-423A-A0E4-A10DCF2AAB06}"/>
              </a:ext>
            </a:extLst>
          </p:cNvPr>
          <p:cNvPicPr>
            <a:picLocks noChangeAspect="1"/>
          </p:cNvPicPr>
          <p:nvPr/>
        </p:nvPicPr>
        <p:blipFill>
          <a:blip r:embed="rId8"/>
          <a:stretch>
            <a:fillRect/>
          </a:stretch>
        </p:blipFill>
        <p:spPr>
          <a:xfrm>
            <a:off x="237885" y="1083464"/>
            <a:ext cx="4017123" cy="3012842"/>
          </a:xfrm>
          <a:prstGeom prst="rect">
            <a:avLst/>
          </a:prstGeom>
        </p:spPr>
      </p:pic>
    </p:spTree>
    <p:extLst>
      <p:ext uri="{BB962C8B-B14F-4D97-AF65-F5344CB8AC3E}">
        <p14:creationId xmlns:p14="http://schemas.microsoft.com/office/powerpoint/2010/main" val="2463581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hape 13"/>
          <p:cNvSpPr/>
          <p:nvPr/>
        </p:nvSpPr>
        <p:spPr>
          <a:xfrm>
            <a:off x="382471" y="4443619"/>
            <a:ext cx="4860089" cy="51854"/>
          </a:xfrm>
          <a:prstGeom prst="roundRect">
            <a:avLst>
              <a:gd name="adj" fmla="val 753462"/>
            </a:avLst>
          </a:prstGeom>
          <a:solidFill>
            <a:srgbClr val="B7D5CA"/>
          </a:solidFill>
          <a:ln/>
        </p:spPr>
      </p:sp>
      <p:sp>
        <p:nvSpPr>
          <p:cNvPr id="23" name="Text 0">
            <a:extLst>
              <a:ext uri="{FF2B5EF4-FFF2-40B4-BE49-F238E27FC236}">
                <a16:creationId xmlns:a16="http://schemas.microsoft.com/office/drawing/2014/main" id="{68D5DBDA-6A2D-4103-BDF8-97013D5EF0BE}"/>
              </a:ext>
            </a:extLst>
          </p:cNvPr>
          <p:cNvSpPr/>
          <p:nvPr/>
        </p:nvSpPr>
        <p:spPr>
          <a:xfrm>
            <a:off x="540023" y="318894"/>
            <a:ext cx="8063954" cy="307404"/>
          </a:xfrm>
          <a:prstGeom prst="rect">
            <a:avLst/>
          </a:prstGeom>
          <a:noFill/>
          <a:ln/>
        </p:spPr>
        <p:txBody>
          <a:bodyPr wrap="none" lIns="0" tIns="0" rIns="0" bIns="0" rtlCol="0" anchor="t"/>
          <a:lstStyle/>
          <a:p>
            <a:pPr marL="0" indent="0" algn="l">
              <a:lnSpc>
                <a:spcPct val="104000"/>
              </a:lnSpc>
              <a:buNone/>
            </a:pPr>
            <a:r>
              <a:rPr lang="en-US" sz="2400" b="1" dirty="0">
                <a:solidFill>
                  <a:srgbClr val="006747"/>
                </a:solidFill>
                <a:latin typeface="Noto Serif SC Bold" pitchFamily="34" charset="0"/>
                <a:ea typeface="Noto Serif SC Bold" pitchFamily="34" charset="-122"/>
              </a:rPr>
              <a:t>Rolul profesorului</a:t>
            </a:r>
          </a:p>
        </p:txBody>
      </p:sp>
      <p:sp>
        <p:nvSpPr>
          <p:cNvPr id="24" name="Text 1">
            <a:extLst>
              <a:ext uri="{FF2B5EF4-FFF2-40B4-BE49-F238E27FC236}">
                <a16:creationId xmlns:a16="http://schemas.microsoft.com/office/drawing/2014/main" id="{721691A8-8DEA-4012-B5C3-3A6FEE1D4105}"/>
              </a:ext>
            </a:extLst>
          </p:cNvPr>
          <p:cNvSpPr/>
          <p:nvPr/>
        </p:nvSpPr>
        <p:spPr>
          <a:xfrm>
            <a:off x="540023" y="845091"/>
            <a:ext cx="8521154" cy="176659"/>
          </a:xfrm>
          <a:prstGeom prst="rect">
            <a:avLst/>
          </a:prstGeom>
          <a:noFill/>
          <a:ln/>
        </p:spPr>
        <p:txBody>
          <a:bodyPr wrap="none" lIns="0" tIns="0" rIns="0" bIns="0" rtlCol="0" anchor="t"/>
          <a:lstStyle/>
          <a:p>
            <a:pPr marL="0" indent="0" algn="l">
              <a:lnSpc>
                <a:spcPct val="120000"/>
              </a:lnSpc>
              <a:buNone/>
            </a:pPr>
            <a:r>
              <a:rPr lang="en-US" sz="1300" dirty="0">
                <a:solidFill>
                  <a:srgbClr val="383838"/>
                </a:solidFill>
                <a:latin typeface="Geist" panose="020B0604020202020204" charset="0"/>
                <a:ea typeface="Patrick Hand" pitchFamily="34" charset="-122"/>
                <a:cs typeface="Geist" panose="020B0604020202020204" charset="0"/>
              </a:rPr>
              <a:t>Profesorul facilitează:</a:t>
            </a:r>
            <a:endParaRPr lang="en-US" sz="1300" dirty="0">
              <a:latin typeface="Geist" panose="020B0604020202020204" charset="0"/>
              <a:cs typeface="Geist" panose="020B0604020202020204" charset="0"/>
            </a:endParaRPr>
          </a:p>
        </p:txBody>
      </p:sp>
      <p:pic>
        <p:nvPicPr>
          <p:cNvPr id="25" name="Image 0" descr="preencoded.png">
            <a:extLst>
              <a:ext uri="{FF2B5EF4-FFF2-40B4-BE49-F238E27FC236}">
                <a16:creationId xmlns:a16="http://schemas.microsoft.com/office/drawing/2014/main" id="{C20B4B8A-1452-448A-8D19-6BE478A46C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6085" y="1219535"/>
            <a:ext cx="184398" cy="184398"/>
          </a:xfrm>
          <a:prstGeom prst="rect">
            <a:avLst/>
          </a:prstGeom>
        </p:spPr>
      </p:pic>
      <p:sp>
        <p:nvSpPr>
          <p:cNvPr id="26" name="Text 2">
            <a:extLst>
              <a:ext uri="{FF2B5EF4-FFF2-40B4-BE49-F238E27FC236}">
                <a16:creationId xmlns:a16="http://schemas.microsoft.com/office/drawing/2014/main" id="{C3179AB8-BB83-4BD1-8334-1820B8A1F430}"/>
              </a:ext>
            </a:extLst>
          </p:cNvPr>
          <p:cNvSpPr/>
          <p:nvPr/>
        </p:nvSpPr>
        <p:spPr>
          <a:xfrm>
            <a:off x="939552" y="1215777"/>
            <a:ext cx="7664425" cy="153665"/>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un climat sigur</a:t>
            </a:r>
            <a:endParaRPr lang="en-US" sz="1300" dirty="0">
              <a:latin typeface="Geist" panose="020B0604020202020204" charset="0"/>
              <a:cs typeface="Geist" panose="020B0604020202020204" charset="0"/>
            </a:endParaRPr>
          </a:p>
        </p:txBody>
      </p:sp>
      <p:pic>
        <p:nvPicPr>
          <p:cNvPr id="27" name="Image 1" descr="preencoded.png">
            <a:extLst>
              <a:ext uri="{FF2B5EF4-FFF2-40B4-BE49-F238E27FC236}">
                <a16:creationId xmlns:a16="http://schemas.microsoft.com/office/drawing/2014/main" id="{1DF32CCA-361F-48E4-BB46-8777D15ECDD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6085" y="1788058"/>
            <a:ext cx="184398" cy="184398"/>
          </a:xfrm>
          <a:prstGeom prst="rect">
            <a:avLst/>
          </a:prstGeom>
        </p:spPr>
      </p:pic>
      <p:sp>
        <p:nvSpPr>
          <p:cNvPr id="28" name="Text 3">
            <a:extLst>
              <a:ext uri="{FF2B5EF4-FFF2-40B4-BE49-F238E27FC236}">
                <a16:creationId xmlns:a16="http://schemas.microsoft.com/office/drawing/2014/main" id="{12771322-7E77-4B9E-AD56-7DF2A88A1FB5}"/>
              </a:ext>
            </a:extLst>
          </p:cNvPr>
          <p:cNvSpPr/>
          <p:nvPr/>
        </p:nvSpPr>
        <p:spPr>
          <a:xfrm>
            <a:off x="939552" y="1784300"/>
            <a:ext cx="7664425" cy="153665"/>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libertatea de explorare</a:t>
            </a:r>
            <a:endParaRPr lang="en-US" sz="1300" dirty="0">
              <a:latin typeface="Geist" panose="020B0604020202020204" charset="0"/>
              <a:cs typeface="Geist" panose="020B0604020202020204" charset="0"/>
            </a:endParaRPr>
          </a:p>
        </p:txBody>
      </p:sp>
      <p:pic>
        <p:nvPicPr>
          <p:cNvPr id="29" name="Image 2" descr="preencoded.png">
            <a:extLst>
              <a:ext uri="{FF2B5EF4-FFF2-40B4-BE49-F238E27FC236}">
                <a16:creationId xmlns:a16="http://schemas.microsoft.com/office/drawing/2014/main" id="{9812F96A-9C55-424F-A16D-7EC3E570F8F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6085" y="2356582"/>
            <a:ext cx="184398" cy="184398"/>
          </a:xfrm>
          <a:prstGeom prst="rect">
            <a:avLst/>
          </a:prstGeom>
        </p:spPr>
      </p:pic>
      <p:sp>
        <p:nvSpPr>
          <p:cNvPr id="30" name="Text 4">
            <a:extLst>
              <a:ext uri="{FF2B5EF4-FFF2-40B4-BE49-F238E27FC236}">
                <a16:creationId xmlns:a16="http://schemas.microsoft.com/office/drawing/2014/main" id="{F72C55ED-F308-4A63-BD7A-DAD753A1AA8C}"/>
              </a:ext>
            </a:extLst>
          </p:cNvPr>
          <p:cNvSpPr/>
          <p:nvPr/>
        </p:nvSpPr>
        <p:spPr>
          <a:xfrm>
            <a:off x="939552" y="2352824"/>
            <a:ext cx="7664425" cy="153665"/>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acceptarea diferențelor individuale</a:t>
            </a:r>
            <a:endParaRPr lang="en-US" sz="1300" dirty="0">
              <a:latin typeface="Geist" panose="020B0604020202020204" charset="0"/>
              <a:cs typeface="Geist" panose="020B0604020202020204" charset="0"/>
            </a:endParaRPr>
          </a:p>
        </p:txBody>
      </p:sp>
      <p:pic>
        <p:nvPicPr>
          <p:cNvPr id="31" name="Image 3" descr="preencoded.png">
            <a:extLst>
              <a:ext uri="{FF2B5EF4-FFF2-40B4-BE49-F238E27FC236}">
                <a16:creationId xmlns:a16="http://schemas.microsoft.com/office/drawing/2014/main" id="{E8652A7D-C733-4A94-8BD9-0332E13FF5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6085" y="2925105"/>
            <a:ext cx="184398" cy="184398"/>
          </a:xfrm>
          <a:prstGeom prst="rect">
            <a:avLst/>
          </a:prstGeom>
        </p:spPr>
      </p:pic>
      <p:sp>
        <p:nvSpPr>
          <p:cNvPr id="32" name="Text 5">
            <a:extLst>
              <a:ext uri="{FF2B5EF4-FFF2-40B4-BE49-F238E27FC236}">
                <a16:creationId xmlns:a16="http://schemas.microsoft.com/office/drawing/2014/main" id="{7E6050B1-8E19-423B-8149-C9D42D95A934}"/>
              </a:ext>
            </a:extLst>
          </p:cNvPr>
          <p:cNvSpPr/>
          <p:nvPr/>
        </p:nvSpPr>
        <p:spPr>
          <a:xfrm>
            <a:off x="939552" y="2921347"/>
            <a:ext cx="7664425" cy="153665"/>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participarea fără competiție</a:t>
            </a:r>
            <a:endParaRPr lang="en-US" sz="1300" dirty="0">
              <a:latin typeface="Geist" panose="020B0604020202020204" charset="0"/>
              <a:cs typeface="Geist" panose="020B0604020202020204" charset="0"/>
            </a:endParaRPr>
          </a:p>
        </p:txBody>
      </p:sp>
      <p:pic>
        <p:nvPicPr>
          <p:cNvPr id="33" name="Image 4" descr="preencoded.png">
            <a:extLst>
              <a:ext uri="{FF2B5EF4-FFF2-40B4-BE49-F238E27FC236}">
                <a16:creationId xmlns:a16="http://schemas.microsoft.com/office/drawing/2014/main" id="{5E000690-B24C-4867-A0CB-B4231E2619C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6085" y="3493629"/>
            <a:ext cx="184398" cy="184398"/>
          </a:xfrm>
          <a:prstGeom prst="rect">
            <a:avLst/>
          </a:prstGeom>
        </p:spPr>
      </p:pic>
      <p:sp>
        <p:nvSpPr>
          <p:cNvPr id="34" name="Text 6">
            <a:extLst>
              <a:ext uri="{FF2B5EF4-FFF2-40B4-BE49-F238E27FC236}">
                <a16:creationId xmlns:a16="http://schemas.microsoft.com/office/drawing/2014/main" id="{6196BC79-DCD6-4F2E-8A33-2C226A77B475}"/>
              </a:ext>
            </a:extLst>
          </p:cNvPr>
          <p:cNvSpPr/>
          <p:nvPr/>
        </p:nvSpPr>
        <p:spPr>
          <a:xfrm>
            <a:off x="939552" y="3489871"/>
            <a:ext cx="7664425" cy="153665"/>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exprimarea emoțiilor prin mișcare</a:t>
            </a:r>
            <a:endParaRPr lang="en-US" sz="1300" dirty="0">
              <a:latin typeface="Geist" panose="020B0604020202020204" charset="0"/>
              <a:cs typeface="Geist" panose="020B0604020202020204" charset="0"/>
            </a:endParaRPr>
          </a:p>
        </p:txBody>
      </p:sp>
      <p:pic>
        <p:nvPicPr>
          <p:cNvPr id="35" name="Image 5" descr="preencoded.png">
            <a:extLst>
              <a:ext uri="{FF2B5EF4-FFF2-40B4-BE49-F238E27FC236}">
                <a16:creationId xmlns:a16="http://schemas.microsoft.com/office/drawing/2014/main" id="{8E56F9F8-AE07-49CF-BBB9-11F52A4D5D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6085" y="4062152"/>
            <a:ext cx="184398" cy="184398"/>
          </a:xfrm>
          <a:prstGeom prst="rect">
            <a:avLst/>
          </a:prstGeom>
        </p:spPr>
      </p:pic>
      <p:sp>
        <p:nvSpPr>
          <p:cNvPr id="36" name="Text 7">
            <a:extLst>
              <a:ext uri="{FF2B5EF4-FFF2-40B4-BE49-F238E27FC236}">
                <a16:creationId xmlns:a16="http://schemas.microsoft.com/office/drawing/2014/main" id="{4C4C0DFF-0164-4FE2-AD28-8A12A4D61CFA}"/>
              </a:ext>
            </a:extLst>
          </p:cNvPr>
          <p:cNvSpPr/>
          <p:nvPr/>
        </p:nvSpPr>
        <p:spPr>
          <a:xfrm>
            <a:off x="939552" y="4058394"/>
            <a:ext cx="7664425" cy="153665"/>
          </a:xfrm>
          <a:prstGeom prst="rect">
            <a:avLst/>
          </a:prstGeom>
          <a:noFill/>
          <a:ln/>
        </p:spPr>
        <p:txBody>
          <a:bodyPr wrap="none" lIns="0" tIns="0" rIns="0" bIns="0" rtlCol="0" anchor="t"/>
          <a:lstStyle/>
          <a:p>
            <a:pPr marL="0" indent="0" algn="l">
              <a:lnSpc>
                <a:spcPct val="104000"/>
              </a:lnSpc>
              <a:buNone/>
            </a:pPr>
            <a:r>
              <a:rPr lang="en-US" sz="1300" dirty="0">
                <a:solidFill>
                  <a:srgbClr val="383838"/>
                </a:solidFill>
                <a:latin typeface="Geist" panose="020B0604020202020204" charset="0"/>
                <a:ea typeface="Patrick Hand" pitchFamily="34" charset="-122"/>
                <a:cs typeface="Geist" panose="020B0604020202020204" charset="0"/>
              </a:rPr>
              <a:t>cooperarea între copii</a:t>
            </a:r>
            <a:endParaRPr lang="en-US" sz="1300" dirty="0">
              <a:latin typeface="Geist" panose="020B0604020202020204" charset="0"/>
              <a:cs typeface="Geist" panose="020B0604020202020204" charset="0"/>
            </a:endParaRPr>
          </a:p>
        </p:txBody>
      </p:sp>
      <p:sp>
        <p:nvSpPr>
          <p:cNvPr id="37" name="Text 8">
            <a:extLst>
              <a:ext uri="{FF2B5EF4-FFF2-40B4-BE49-F238E27FC236}">
                <a16:creationId xmlns:a16="http://schemas.microsoft.com/office/drawing/2014/main" id="{54782D6B-8D68-40A9-8C98-933A540A8B76}"/>
              </a:ext>
            </a:extLst>
          </p:cNvPr>
          <p:cNvSpPr/>
          <p:nvPr/>
        </p:nvSpPr>
        <p:spPr>
          <a:xfrm>
            <a:off x="442487" y="4541193"/>
            <a:ext cx="8521154" cy="176659"/>
          </a:xfrm>
          <a:prstGeom prst="rect">
            <a:avLst/>
          </a:prstGeom>
          <a:noFill/>
          <a:ln/>
        </p:spPr>
        <p:txBody>
          <a:bodyPr wrap="none" lIns="0" tIns="0" rIns="0" bIns="0" rtlCol="0" anchor="t"/>
          <a:lstStyle/>
          <a:p>
            <a:pPr marL="0" indent="0" algn="l">
              <a:lnSpc>
                <a:spcPct val="120000"/>
              </a:lnSpc>
              <a:buNone/>
            </a:pPr>
            <a:r>
              <a:rPr lang="en-US" sz="1300" dirty="0">
                <a:solidFill>
                  <a:srgbClr val="383838"/>
                </a:solidFill>
                <a:latin typeface="Geist" panose="020B0604020202020204" charset="0"/>
                <a:ea typeface="Patrick Hand" pitchFamily="34" charset="-122"/>
                <a:cs typeface="Geist" panose="020B0604020202020204" charset="0"/>
              </a:rPr>
              <a:t>Adultul ghidează procesul, fără a evalua performanța artistică.</a:t>
            </a:r>
            <a:endParaRPr lang="en-US" sz="1300" dirty="0">
              <a:latin typeface="Geist" panose="020B0604020202020204" charset="0"/>
              <a:cs typeface="Geist" panose="020B0604020202020204" charset="0"/>
            </a:endParaRPr>
          </a:p>
        </p:txBody>
      </p:sp>
      <p:pic>
        <p:nvPicPr>
          <p:cNvPr id="4" name="Picture 3">
            <a:extLst>
              <a:ext uri="{FF2B5EF4-FFF2-40B4-BE49-F238E27FC236}">
                <a16:creationId xmlns:a16="http://schemas.microsoft.com/office/drawing/2014/main" id="{A8B57FFA-D89F-4AD9-819F-1E1A51FF0081}"/>
              </a:ext>
            </a:extLst>
          </p:cNvPr>
          <p:cNvPicPr>
            <a:picLocks noChangeAspect="1"/>
          </p:cNvPicPr>
          <p:nvPr/>
        </p:nvPicPr>
        <p:blipFill>
          <a:blip r:embed="rId5"/>
          <a:stretch>
            <a:fillRect/>
          </a:stretch>
        </p:blipFill>
        <p:spPr>
          <a:xfrm>
            <a:off x="5288086" y="0"/>
            <a:ext cx="3857625" cy="5143500"/>
          </a:xfrm>
          <a:prstGeom prst="rect">
            <a:avLst/>
          </a:prstGeom>
        </p:spPr>
      </p:pic>
    </p:spTree>
    <p:extLst>
      <p:ext uri="{BB962C8B-B14F-4D97-AF65-F5344CB8AC3E}">
        <p14:creationId xmlns:p14="http://schemas.microsoft.com/office/powerpoint/2010/main" val="2189260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hape 2">
            <a:extLst>
              <a:ext uri="{FF2B5EF4-FFF2-40B4-BE49-F238E27FC236}">
                <a16:creationId xmlns:a16="http://schemas.microsoft.com/office/drawing/2014/main" id="{6733D124-1041-4ED1-8ADD-6BB505D448E9}"/>
              </a:ext>
            </a:extLst>
          </p:cNvPr>
          <p:cNvSpPr/>
          <p:nvPr/>
        </p:nvSpPr>
        <p:spPr>
          <a:xfrm>
            <a:off x="555943" y="3449996"/>
            <a:ext cx="2974276" cy="331933"/>
          </a:xfrm>
          <a:prstGeom prst="roundRect">
            <a:avLst>
              <a:gd name="adj" fmla="val 9025"/>
            </a:avLst>
          </a:prstGeom>
          <a:solidFill>
            <a:srgbClr val="E6E6E6"/>
          </a:solidFill>
          <a:ln w="9525">
            <a:solidFill>
              <a:srgbClr val="CCCCCC"/>
            </a:solidFill>
            <a:prstDash val="solid"/>
          </a:ln>
        </p:spPr>
      </p:sp>
      <p:sp>
        <p:nvSpPr>
          <p:cNvPr id="16" name="Shape 2">
            <a:extLst>
              <a:ext uri="{FF2B5EF4-FFF2-40B4-BE49-F238E27FC236}">
                <a16:creationId xmlns:a16="http://schemas.microsoft.com/office/drawing/2014/main" id="{BC1493F3-54B8-4335-917C-6536476E1DAD}"/>
              </a:ext>
            </a:extLst>
          </p:cNvPr>
          <p:cNvSpPr/>
          <p:nvPr/>
        </p:nvSpPr>
        <p:spPr>
          <a:xfrm>
            <a:off x="547801" y="3031034"/>
            <a:ext cx="2974276" cy="331933"/>
          </a:xfrm>
          <a:prstGeom prst="roundRect">
            <a:avLst>
              <a:gd name="adj" fmla="val 9025"/>
            </a:avLst>
          </a:prstGeom>
          <a:solidFill>
            <a:srgbClr val="E6E6E6"/>
          </a:solidFill>
          <a:ln w="9525">
            <a:solidFill>
              <a:srgbClr val="CCCCCC"/>
            </a:solidFill>
            <a:prstDash val="solid"/>
          </a:ln>
        </p:spPr>
      </p:sp>
      <p:sp>
        <p:nvSpPr>
          <p:cNvPr id="17" name="Shape 2">
            <a:extLst>
              <a:ext uri="{FF2B5EF4-FFF2-40B4-BE49-F238E27FC236}">
                <a16:creationId xmlns:a16="http://schemas.microsoft.com/office/drawing/2014/main" id="{59949C9F-A453-4BC2-85E5-AC80EF46C955}"/>
              </a:ext>
            </a:extLst>
          </p:cNvPr>
          <p:cNvSpPr/>
          <p:nvPr/>
        </p:nvSpPr>
        <p:spPr>
          <a:xfrm>
            <a:off x="555943" y="2579600"/>
            <a:ext cx="2974276" cy="331933"/>
          </a:xfrm>
          <a:prstGeom prst="roundRect">
            <a:avLst>
              <a:gd name="adj" fmla="val 9025"/>
            </a:avLst>
          </a:prstGeom>
          <a:solidFill>
            <a:srgbClr val="E6E6E6"/>
          </a:solidFill>
          <a:ln w="9525">
            <a:solidFill>
              <a:srgbClr val="CCCCCC"/>
            </a:solidFill>
            <a:prstDash val="solid"/>
          </a:ln>
        </p:spPr>
      </p:sp>
      <p:sp>
        <p:nvSpPr>
          <p:cNvPr id="15" name="Shape 2">
            <a:extLst>
              <a:ext uri="{FF2B5EF4-FFF2-40B4-BE49-F238E27FC236}">
                <a16:creationId xmlns:a16="http://schemas.microsoft.com/office/drawing/2014/main" id="{335F71C8-A217-4FCA-9BFB-198607D738D2}"/>
              </a:ext>
            </a:extLst>
          </p:cNvPr>
          <p:cNvSpPr/>
          <p:nvPr/>
        </p:nvSpPr>
        <p:spPr>
          <a:xfrm>
            <a:off x="555943" y="2135771"/>
            <a:ext cx="2974276" cy="331933"/>
          </a:xfrm>
          <a:prstGeom prst="roundRect">
            <a:avLst>
              <a:gd name="adj" fmla="val 9025"/>
            </a:avLst>
          </a:prstGeom>
          <a:solidFill>
            <a:srgbClr val="E6E6E6"/>
          </a:solidFill>
          <a:ln w="9525">
            <a:solidFill>
              <a:srgbClr val="CCCCCC"/>
            </a:solidFill>
            <a:prstDash val="solid"/>
          </a:ln>
        </p:spPr>
      </p:sp>
      <p:sp>
        <p:nvSpPr>
          <p:cNvPr id="3" name="Text 1">
            <a:extLst>
              <a:ext uri="{FF2B5EF4-FFF2-40B4-BE49-F238E27FC236}">
                <a16:creationId xmlns:a16="http://schemas.microsoft.com/office/drawing/2014/main" id="{622BFA60-EB35-43C0-87FE-249132C2296B}"/>
              </a:ext>
            </a:extLst>
          </p:cNvPr>
          <p:cNvSpPr/>
          <p:nvPr/>
        </p:nvSpPr>
        <p:spPr>
          <a:xfrm>
            <a:off x="540023" y="828590"/>
            <a:ext cx="8063954" cy="667345"/>
          </a:xfrm>
          <a:prstGeom prst="rect">
            <a:avLst/>
          </a:prstGeom>
          <a:noFill/>
          <a:ln/>
        </p:spPr>
        <p:txBody>
          <a:bodyPr wrap="square" lIns="0" tIns="0" rIns="0" bIns="0" rtlCol="0" anchor="t"/>
          <a:lstStyle/>
          <a:p>
            <a:pPr marL="0" indent="0" algn="l">
              <a:lnSpc>
                <a:spcPct val="133000"/>
              </a:lnSpc>
              <a:buNone/>
            </a:pPr>
            <a:r>
              <a:rPr lang="en-US" sz="1300" dirty="0">
                <a:solidFill>
                  <a:srgbClr val="383838"/>
                </a:solidFill>
                <a:latin typeface="Giest"/>
                <a:ea typeface="Patrick Hand" pitchFamily="34" charset="-122"/>
                <a:cs typeface="Patrick Hand" pitchFamily="34" charset="-120"/>
              </a:rPr>
              <a:t>Terapia prin Dans și Mișcare valorifică </a:t>
            </a:r>
            <a:r>
              <a:rPr lang="en-US" sz="1300" dirty="0" err="1">
                <a:solidFill>
                  <a:srgbClr val="383838"/>
                </a:solidFill>
                <a:latin typeface="Giest"/>
                <a:ea typeface="Patrick Hand" pitchFamily="34" charset="-122"/>
                <a:cs typeface="Patrick Hand" pitchFamily="34" charset="-120"/>
              </a:rPr>
              <a:t>mișcarea</a:t>
            </a:r>
            <a:r>
              <a:rPr lang="en-US" sz="1300" dirty="0">
                <a:solidFill>
                  <a:srgbClr val="383838"/>
                </a:solidFill>
                <a:latin typeface="Giest"/>
                <a:ea typeface="Patrick Hand" pitchFamily="34" charset="-122"/>
                <a:cs typeface="Patrick Hand" pitchFamily="34" charset="-120"/>
              </a:rPr>
              <a:t> </a:t>
            </a:r>
            <a:endParaRPr lang="ro-RO" sz="1300" dirty="0">
              <a:solidFill>
                <a:srgbClr val="383838"/>
              </a:solidFill>
              <a:latin typeface="Giest"/>
              <a:ea typeface="Patrick Hand" pitchFamily="34" charset="-122"/>
              <a:cs typeface="Patrick Hand" pitchFamily="34" charset="-120"/>
            </a:endParaRPr>
          </a:p>
          <a:p>
            <a:pPr marL="0" indent="0" algn="l">
              <a:lnSpc>
                <a:spcPct val="133000"/>
              </a:lnSpc>
              <a:buNone/>
            </a:pPr>
            <a:r>
              <a:rPr lang="en-US" sz="1300" dirty="0">
                <a:solidFill>
                  <a:srgbClr val="383838"/>
                </a:solidFill>
                <a:latin typeface="Giest"/>
                <a:ea typeface="Patrick Hand" pitchFamily="34" charset="-122"/>
                <a:cs typeface="Patrick Hand" pitchFamily="34" charset="-120"/>
              </a:rPr>
              <a:t>ca instrument de dezvoltare, comunicare și autoreglare.</a:t>
            </a:r>
            <a:endParaRPr lang="en-US" sz="1300" dirty="0">
              <a:latin typeface="Giest"/>
            </a:endParaRPr>
          </a:p>
          <a:p>
            <a:pPr marL="0" indent="0" algn="l">
              <a:lnSpc>
                <a:spcPct val="133000"/>
              </a:lnSpc>
              <a:buNone/>
            </a:pPr>
            <a:r>
              <a:rPr lang="en-US" sz="1300" dirty="0">
                <a:solidFill>
                  <a:srgbClr val="383838"/>
                </a:solidFill>
                <a:latin typeface="Giest"/>
                <a:ea typeface="Patrick Hand" pitchFamily="34" charset="-122"/>
                <a:cs typeface="Patrick Hand" pitchFamily="34" charset="-120"/>
              </a:rPr>
              <a:t>În mediul școlar, principiile sale pot contribui la:</a:t>
            </a:r>
            <a:endParaRPr lang="en-US" sz="1300" dirty="0">
              <a:latin typeface="Giest"/>
            </a:endParaRPr>
          </a:p>
        </p:txBody>
      </p:sp>
      <p:sp>
        <p:nvSpPr>
          <p:cNvPr id="4" name="Shape 2">
            <a:extLst>
              <a:ext uri="{FF2B5EF4-FFF2-40B4-BE49-F238E27FC236}">
                <a16:creationId xmlns:a16="http://schemas.microsoft.com/office/drawing/2014/main" id="{E563FDBA-AEA1-4C04-9A0A-8964A4CA421B}"/>
              </a:ext>
            </a:extLst>
          </p:cNvPr>
          <p:cNvSpPr/>
          <p:nvPr/>
        </p:nvSpPr>
        <p:spPr>
          <a:xfrm>
            <a:off x="540023" y="1703589"/>
            <a:ext cx="2974276" cy="331933"/>
          </a:xfrm>
          <a:prstGeom prst="roundRect">
            <a:avLst>
              <a:gd name="adj" fmla="val 9025"/>
            </a:avLst>
          </a:prstGeom>
          <a:solidFill>
            <a:srgbClr val="E6E6E6"/>
          </a:solidFill>
          <a:ln w="9525">
            <a:solidFill>
              <a:srgbClr val="CCCCCC"/>
            </a:solidFill>
            <a:prstDash val="solid"/>
          </a:ln>
        </p:spPr>
      </p:sp>
      <p:sp>
        <p:nvSpPr>
          <p:cNvPr id="5" name="Text 3">
            <a:extLst>
              <a:ext uri="{FF2B5EF4-FFF2-40B4-BE49-F238E27FC236}">
                <a16:creationId xmlns:a16="http://schemas.microsoft.com/office/drawing/2014/main" id="{853DF4B5-D08F-4872-95A1-74B1CE6BEED9}"/>
              </a:ext>
            </a:extLst>
          </p:cNvPr>
          <p:cNvSpPr/>
          <p:nvPr/>
        </p:nvSpPr>
        <p:spPr>
          <a:xfrm>
            <a:off x="703807" y="1744542"/>
            <a:ext cx="2762723" cy="390525"/>
          </a:xfrm>
          <a:prstGeom prst="rect">
            <a:avLst/>
          </a:prstGeom>
          <a:noFill/>
          <a:ln/>
        </p:spPr>
        <p:txBody>
          <a:bodyPr wrap="square" lIns="0" tIns="0" rIns="0" bIns="0" rtlCol="0" anchor="t">
            <a:noAutofit/>
          </a:bodyPr>
          <a:lstStyle/>
          <a:p>
            <a:pPr marL="0" indent="0" algn="l">
              <a:lnSpc>
                <a:spcPct val="104000"/>
              </a:lnSpc>
              <a:buNone/>
            </a:pPr>
            <a:r>
              <a:rPr lang="en-US" sz="1300" dirty="0">
                <a:solidFill>
                  <a:srgbClr val="000000"/>
                </a:solidFill>
                <a:latin typeface="Giest"/>
                <a:ea typeface="Patrick Hand" pitchFamily="34" charset="-122"/>
                <a:cs typeface="Patrick Hand" pitchFamily="34" charset="-120"/>
              </a:rPr>
              <a:t>🟦</a:t>
            </a:r>
            <a:r>
              <a:rPr lang="en-US" sz="1300" dirty="0">
                <a:solidFill>
                  <a:srgbClr val="383838"/>
                </a:solidFill>
                <a:latin typeface="Giest"/>
                <a:ea typeface="Patrick Hand" pitchFamily="34" charset="-122"/>
                <a:cs typeface="Patrick Hand" pitchFamily="34" charset="-120"/>
              </a:rPr>
              <a:t> dezvoltarea conștientizării corporale</a:t>
            </a:r>
            <a:endParaRPr lang="en-US" sz="1300" dirty="0">
              <a:latin typeface="Giest"/>
            </a:endParaRPr>
          </a:p>
        </p:txBody>
      </p:sp>
      <p:sp>
        <p:nvSpPr>
          <p:cNvPr id="7" name="Text 5">
            <a:extLst>
              <a:ext uri="{FF2B5EF4-FFF2-40B4-BE49-F238E27FC236}">
                <a16:creationId xmlns:a16="http://schemas.microsoft.com/office/drawing/2014/main" id="{78AA083A-B770-43FC-93A0-33DC8C171159}"/>
              </a:ext>
            </a:extLst>
          </p:cNvPr>
          <p:cNvSpPr/>
          <p:nvPr/>
        </p:nvSpPr>
        <p:spPr>
          <a:xfrm>
            <a:off x="713652" y="3095673"/>
            <a:ext cx="2257574" cy="197644"/>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Giest"/>
                <a:ea typeface="Patrick Hand" pitchFamily="34" charset="-122"/>
                <a:cs typeface="Patrick Hand" pitchFamily="34" charset="-120"/>
              </a:rPr>
              <a:t>🟩</a:t>
            </a:r>
            <a:r>
              <a:rPr lang="en-US" sz="1300" dirty="0">
                <a:solidFill>
                  <a:srgbClr val="383838"/>
                </a:solidFill>
                <a:latin typeface="Giest"/>
                <a:ea typeface="Patrick Hand" pitchFamily="34" charset="-122"/>
                <a:cs typeface="Patrick Hand" pitchFamily="34" charset="-120"/>
              </a:rPr>
              <a:t> exprimarea emoțiilor</a:t>
            </a:r>
            <a:endParaRPr lang="en-US" sz="1300" dirty="0">
              <a:latin typeface="Giest"/>
            </a:endParaRPr>
          </a:p>
        </p:txBody>
      </p:sp>
      <p:sp>
        <p:nvSpPr>
          <p:cNvPr id="9" name="Text 7">
            <a:extLst>
              <a:ext uri="{FF2B5EF4-FFF2-40B4-BE49-F238E27FC236}">
                <a16:creationId xmlns:a16="http://schemas.microsoft.com/office/drawing/2014/main" id="{7EAF5930-4A10-4656-9CF3-A87C61E7365F}"/>
              </a:ext>
            </a:extLst>
          </p:cNvPr>
          <p:cNvSpPr/>
          <p:nvPr/>
        </p:nvSpPr>
        <p:spPr>
          <a:xfrm>
            <a:off x="723501" y="3511933"/>
            <a:ext cx="2257574" cy="197644"/>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Giest"/>
                <a:ea typeface="Patrick Hand" pitchFamily="34" charset="-122"/>
                <a:cs typeface="Patrick Hand" pitchFamily="34" charset="-120"/>
              </a:rPr>
              <a:t>🟨</a:t>
            </a:r>
            <a:r>
              <a:rPr lang="en-US" sz="1300" dirty="0">
                <a:solidFill>
                  <a:srgbClr val="383838"/>
                </a:solidFill>
                <a:latin typeface="Giest"/>
                <a:ea typeface="Patrick Hand" pitchFamily="34" charset="-122"/>
                <a:cs typeface="Patrick Hand" pitchFamily="34" charset="-120"/>
              </a:rPr>
              <a:t> consolidarea relațiilor sociale</a:t>
            </a:r>
            <a:endParaRPr lang="en-US" sz="1300" dirty="0">
              <a:latin typeface="Giest"/>
            </a:endParaRPr>
          </a:p>
        </p:txBody>
      </p:sp>
      <p:sp>
        <p:nvSpPr>
          <p:cNvPr id="11" name="Text 9">
            <a:extLst>
              <a:ext uri="{FF2B5EF4-FFF2-40B4-BE49-F238E27FC236}">
                <a16:creationId xmlns:a16="http://schemas.microsoft.com/office/drawing/2014/main" id="{E2790FB0-3CA0-43C6-BBAC-69C0127DA93A}"/>
              </a:ext>
            </a:extLst>
          </p:cNvPr>
          <p:cNvSpPr/>
          <p:nvPr/>
        </p:nvSpPr>
        <p:spPr>
          <a:xfrm>
            <a:off x="710632" y="2200635"/>
            <a:ext cx="3627239" cy="197644"/>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Giest"/>
                <a:ea typeface="Patrick Hand" pitchFamily="34" charset="-122"/>
                <a:cs typeface="Patrick Hand" pitchFamily="34" charset="-120"/>
              </a:rPr>
              <a:t>🟪</a:t>
            </a:r>
            <a:r>
              <a:rPr lang="en-US" sz="1300" dirty="0">
                <a:solidFill>
                  <a:srgbClr val="383838"/>
                </a:solidFill>
                <a:latin typeface="Giest"/>
                <a:ea typeface="Patrick Hand" pitchFamily="34" charset="-122"/>
                <a:cs typeface="Patrick Hand" pitchFamily="34" charset="-120"/>
              </a:rPr>
              <a:t> participarea activă la învățare</a:t>
            </a:r>
            <a:endParaRPr lang="en-US" sz="1300" dirty="0">
              <a:latin typeface="Giest"/>
            </a:endParaRPr>
          </a:p>
        </p:txBody>
      </p:sp>
      <p:sp>
        <p:nvSpPr>
          <p:cNvPr id="13" name="Text 11">
            <a:extLst>
              <a:ext uri="{FF2B5EF4-FFF2-40B4-BE49-F238E27FC236}">
                <a16:creationId xmlns:a16="http://schemas.microsoft.com/office/drawing/2014/main" id="{C442FA14-CC80-43E0-9A6C-AC6F9B2C33F7}"/>
              </a:ext>
            </a:extLst>
          </p:cNvPr>
          <p:cNvSpPr/>
          <p:nvPr/>
        </p:nvSpPr>
        <p:spPr>
          <a:xfrm>
            <a:off x="711714" y="2644194"/>
            <a:ext cx="3627313" cy="197644"/>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Giest"/>
                <a:ea typeface="Patrick Hand" pitchFamily="34" charset="-122"/>
                <a:cs typeface="Patrick Hand" pitchFamily="34" charset="-120"/>
              </a:rPr>
              <a:t>🟧</a:t>
            </a:r>
            <a:r>
              <a:rPr lang="en-US" sz="1300" dirty="0">
                <a:solidFill>
                  <a:srgbClr val="383838"/>
                </a:solidFill>
                <a:latin typeface="Giest"/>
                <a:ea typeface="Patrick Hand" pitchFamily="34" charset="-122"/>
                <a:cs typeface="Patrick Hand" pitchFamily="34" charset="-120"/>
              </a:rPr>
              <a:t> promovarea educației incluzive</a:t>
            </a:r>
            <a:endParaRPr lang="en-US" sz="1300" dirty="0">
              <a:latin typeface="Giest"/>
            </a:endParaRPr>
          </a:p>
        </p:txBody>
      </p:sp>
      <p:sp>
        <p:nvSpPr>
          <p:cNvPr id="14" name="Text 0">
            <a:extLst>
              <a:ext uri="{FF2B5EF4-FFF2-40B4-BE49-F238E27FC236}">
                <a16:creationId xmlns:a16="http://schemas.microsoft.com/office/drawing/2014/main" id="{2C087689-99CB-4E1F-9CFB-C749D1F1B2A2}"/>
              </a:ext>
            </a:extLst>
          </p:cNvPr>
          <p:cNvSpPr/>
          <p:nvPr/>
        </p:nvSpPr>
        <p:spPr>
          <a:xfrm>
            <a:off x="418654" y="234665"/>
            <a:ext cx="3447604" cy="373782"/>
          </a:xfrm>
          <a:prstGeom prst="rect">
            <a:avLst/>
          </a:prstGeom>
          <a:noFill/>
          <a:ln/>
        </p:spPr>
        <p:txBody>
          <a:bodyPr wrap="none" lIns="0" tIns="0" rIns="0" bIns="0" rtlCol="0" anchor="t"/>
          <a:lstStyle/>
          <a:p>
            <a:pPr marL="0" indent="0" algn="l">
              <a:lnSpc>
                <a:spcPct val="104000"/>
              </a:lnSpc>
              <a:buNone/>
            </a:pPr>
            <a:r>
              <a:rPr lang="en-US" sz="2400" b="1" dirty="0">
                <a:solidFill>
                  <a:srgbClr val="006747"/>
                </a:solidFill>
                <a:latin typeface="Noto Serif SC Bold" pitchFamily="34" charset="0"/>
                <a:ea typeface="Noto Serif SC Bold" pitchFamily="34" charset="-122"/>
                <a:cs typeface="Noto Serif SC Bold" pitchFamily="34" charset="-120"/>
              </a:rPr>
              <a:t>Concluzie</a:t>
            </a:r>
            <a:endParaRPr lang="en-US" sz="2400" dirty="0"/>
          </a:p>
        </p:txBody>
      </p:sp>
      <p:pic>
        <p:nvPicPr>
          <p:cNvPr id="20" name="Image 0" descr="preencoded.png">
            <a:extLst>
              <a:ext uri="{FF2B5EF4-FFF2-40B4-BE49-F238E27FC236}">
                <a16:creationId xmlns:a16="http://schemas.microsoft.com/office/drawing/2014/main" id="{6A60470E-4F3D-4090-B245-74EE76D7628A}"/>
              </a:ext>
            </a:extLst>
          </p:cNvPr>
          <p:cNvPicPr>
            <a:picLocks noChangeAspect="1"/>
          </p:cNvPicPr>
          <p:nvPr/>
        </p:nvPicPr>
        <p:blipFill>
          <a:blip r:embed="rId2">
            <a:duotone>
              <a:schemeClr val="accent6">
                <a:shade val="45000"/>
                <a:satMod val="135000"/>
              </a:schemeClr>
              <a:prstClr val="white"/>
            </a:duotone>
          </a:blip>
          <a:stretch>
            <a:fillRect/>
          </a:stretch>
        </p:blipFill>
        <p:spPr>
          <a:xfrm flipV="1">
            <a:off x="4370434" y="0"/>
            <a:ext cx="4773566" cy="5143500"/>
          </a:xfrm>
          <a:prstGeom prst="rect">
            <a:avLst/>
          </a:prstGeom>
        </p:spPr>
      </p:pic>
      <p:pic>
        <p:nvPicPr>
          <p:cNvPr id="19" name="Picture 18">
            <a:extLst>
              <a:ext uri="{FF2B5EF4-FFF2-40B4-BE49-F238E27FC236}">
                <a16:creationId xmlns:a16="http://schemas.microsoft.com/office/drawing/2014/main" id="{F91FC42B-4132-4B3B-9386-FE24252CF6B2}"/>
              </a:ext>
            </a:extLst>
          </p:cNvPr>
          <p:cNvPicPr>
            <a:picLocks noChangeAspect="1"/>
          </p:cNvPicPr>
          <p:nvPr/>
        </p:nvPicPr>
        <p:blipFill>
          <a:blip r:embed="rId3"/>
          <a:stretch>
            <a:fillRect/>
          </a:stretch>
        </p:blipFill>
        <p:spPr>
          <a:xfrm>
            <a:off x="5662131" y="563269"/>
            <a:ext cx="3269620" cy="4359493"/>
          </a:xfrm>
          <a:prstGeom prst="rect">
            <a:avLst/>
          </a:prstGeom>
          <a:ln>
            <a:noFill/>
          </a:ln>
          <a:effectLst>
            <a:softEdge rad="112500"/>
          </a:effectLst>
        </p:spPr>
      </p:pic>
    </p:spTree>
    <p:extLst>
      <p:ext uri="{BB962C8B-B14F-4D97-AF65-F5344CB8AC3E}">
        <p14:creationId xmlns:p14="http://schemas.microsoft.com/office/powerpoint/2010/main" val="3515903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7C45E468-41ED-46B4-8F87-7BD2D5909A6D}"/>
              </a:ext>
            </a:extLst>
          </p:cNvPr>
          <p:cNvSpPr/>
          <p:nvPr/>
        </p:nvSpPr>
        <p:spPr>
          <a:xfrm>
            <a:off x="540023" y="311587"/>
            <a:ext cx="8063954" cy="259110"/>
          </a:xfrm>
          <a:prstGeom prst="rect">
            <a:avLst/>
          </a:prstGeom>
          <a:noFill/>
          <a:ln/>
        </p:spPr>
        <p:txBody>
          <a:bodyPr wrap="none" lIns="0" tIns="0" rIns="0" bIns="0" rtlCol="0" anchor="t"/>
          <a:lstStyle/>
          <a:p>
            <a:pPr marL="0" indent="0" algn="l">
              <a:lnSpc>
                <a:spcPct val="104000"/>
              </a:lnSpc>
              <a:buNone/>
            </a:pPr>
            <a:r>
              <a:rPr lang="en-US" sz="2400" b="1" dirty="0" err="1">
                <a:solidFill>
                  <a:srgbClr val="006747"/>
                </a:solidFill>
                <a:latin typeface="Noto Serif SC Bold" pitchFamily="34" charset="0"/>
                <a:ea typeface="Noto Serif SC Bold" pitchFamily="34" charset="-122"/>
              </a:rPr>
              <a:t>Valoarea</a:t>
            </a:r>
            <a:r>
              <a:rPr lang="en-US" sz="2400" b="1" dirty="0">
                <a:solidFill>
                  <a:srgbClr val="006747"/>
                </a:solidFill>
                <a:latin typeface="Noto Serif SC Bold" pitchFamily="34" charset="0"/>
                <a:ea typeface="Noto Serif SC Bold" pitchFamily="34" charset="-122"/>
              </a:rPr>
              <a:t> terapiilor somatice în educația incluzivă</a:t>
            </a:r>
          </a:p>
        </p:txBody>
      </p:sp>
      <p:sp>
        <p:nvSpPr>
          <p:cNvPr id="4" name="Text 2">
            <a:extLst>
              <a:ext uri="{FF2B5EF4-FFF2-40B4-BE49-F238E27FC236}">
                <a16:creationId xmlns:a16="http://schemas.microsoft.com/office/drawing/2014/main" id="{BB2771EA-33F9-43DC-A439-42ADC235C487}"/>
              </a:ext>
            </a:extLst>
          </p:cNvPr>
          <p:cNvSpPr/>
          <p:nvPr/>
        </p:nvSpPr>
        <p:spPr>
          <a:xfrm>
            <a:off x="540023" y="849362"/>
            <a:ext cx="8521154" cy="473721"/>
          </a:xfrm>
          <a:prstGeom prst="rect">
            <a:avLst/>
          </a:prstGeom>
          <a:noFill/>
          <a:ln/>
        </p:spPr>
        <p:txBody>
          <a:bodyPr wrap="none" lIns="0" tIns="0" rIns="0" bIns="0" rtlCol="0" anchor="t"/>
          <a:lstStyle/>
          <a:p>
            <a:pPr marL="0" indent="0" algn="l">
              <a:lnSpc>
                <a:spcPct val="111000"/>
              </a:lnSpc>
              <a:buNone/>
            </a:pPr>
            <a:r>
              <a:rPr lang="en-US" sz="1300" dirty="0">
                <a:solidFill>
                  <a:srgbClr val="383838"/>
                </a:solidFill>
                <a:latin typeface="Geist" panose="020B0604020202020204" charset="0"/>
                <a:ea typeface="Patrick Hand" pitchFamily="34" charset="-122"/>
                <a:cs typeface="Geist" panose="020B0604020202020204" charset="0"/>
              </a:rPr>
              <a:t>Ambele abordări promovează o perspectivă holistică asupra dezvoltării, în care corpul, emoțiile, cogniția </a:t>
            </a:r>
            <a:r>
              <a:rPr lang="en-US" sz="1300" dirty="0" err="1">
                <a:solidFill>
                  <a:srgbClr val="383838"/>
                </a:solidFill>
                <a:latin typeface="Geist" panose="020B0604020202020204" charset="0"/>
                <a:ea typeface="Patrick Hand" pitchFamily="34" charset="-122"/>
                <a:cs typeface="Geist" panose="020B0604020202020204" charset="0"/>
              </a:rPr>
              <a:t>și</a:t>
            </a:r>
            <a:r>
              <a:rPr lang="en-US" sz="1300" dirty="0">
                <a:solidFill>
                  <a:srgbClr val="383838"/>
                </a:solidFill>
                <a:latin typeface="Geist" panose="020B0604020202020204" charset="0"/>
                <a:ea typeface="Patrick Hand" pitchFamily="34" charset="-122"/>
                <a:cs typeface="Geist" panose="020B0604020202020204" charset="0"/>
              </a:rPr>
              <a:t> </a:t>
            </a:r>
            <a:endParaRPr lang="ro-RO" sz="1300" dirty="0">
              <a:solidFill>
                <a:srgbClr val="383838"/>
              </a:solidFill>
              <a:latin typeface="Geist" panose="020B0604020202020204" charset="0"/>
              <a:ea typeface="Patrick Hand" pitchFamily="34" charset="-122"/>
              <a:cs typeface="Geist" panose="020B0604020202020204" charset="0"/>
            </a:endParaRPr>
          </a:p>
          <a:p>
            <a:pPr marL="0" indent="0" algn="l">
              <a:lnSpc>
                <a:spcPct val="111000"/>
              </a:lnSpc>
              <a:buNone/>
            </a:pPr>
            <a:r>
              <a:rPr lang="en-US" sz="1300" dirty="0" err="1">
                <a:solidFill>
                  <a:srgbClr val="383838"/>
                </a:solidFill>
                <a:latin typeface="Geist" panose="020B0604020202020204" charset="0"/>
                <a:ea typeface="Patrick Hand" pitchFamily="34" charset="-122"/>
                <a:cs typeface="Geist" panose="020B0604020202020204" charset="0"/>
              </a:rPr>
              <a:t>relațiile</a:t>
            </a:r>
            <a:r>
              <a:rPr lang="en-US" sz="1300" dirty="0">
                <a:solidFill>
                  <a:srgbClr val="383838"/>
                </a:solidFill>
                <a:latin typeface="Geist" panose="020B0604020202020204" charset="0"/>
                <a:ea typeface="Patrick Hand" pitchFamily="34" charset="-122"/>
                <a:cs typeface="Geist" panose="020B0604020202020204" charset="0"/>
              </a:rPr>
              <a:t> sociale sunt considerate dimensiuni interdependente ale procesului de </a:t>
            </a:r>
            <a:r>
              <a:rPr lang="en-US" sz="1300" dirty="0" err="1">
                <a:solidFill>
                  <a:srgbClr val="383838"/>
                </a:solidFill>
                <a:latin typeface="Geist" panose="020B0604020202020204" charset="0"/>
                <a:ea typeface="Patrick Hand" pitchFamily="34" charset="-122"/>
                <a:cs typeface="Geist" panose="020B0604020202020204" charset="0"/>
              </a:rPr>
              <a:t>învățare</a:t>
            </a:r>
            <a:r>
              <a:rPr lang="en-US" sz="1300" dirty="0">
                <a:solidFill>
                  <a:srgbClr val="383838"/>
                </a:solidFill>
                <a:latin typeface="Geist" panose="020B0604020202020204" charset="0"/>
                <a:ea typeface="Patrick Hand" pitchFamily="34" charset="-122"/>
                <a:cs typeface="Geist" panose="020B0604020202020204" charset="0"/>
              </a:rPr>
              <a:t>.</a:t>
            </a:r>
            <a:r>
              <a:rPr lang="ro-RO" sz="1300" dirty="0">
                <a:solidFill>
                  <a:srgbClr val="383838"/>
                </a:solidFill>
                <a:latin typeface="Geist" panose="020B0604020202020204" charset="0"/>
                <a:ea typeface="Patrick Hand" pitchFamily="34" charset="-122"/>
                <a:cs typeface="Geist" panose="020B0604020202020204" charset="0"/>
              </a:rPr>
              <a:t> Beneficii:</a:t>
            </a:r>
            <a:endParaRPr lang="en-US" sz="1300" dirty="0">
              <a:latin typeface="Geist" panose="020B0604020202020204" charset="0"/>
              <a:cs typeface="Geist" panose="020B0604020202020204" charset="0"/>
            </a:endParaRPr>
          </a:p>
        </p:txBody>
      </p:sp>
      <p:sp>
        <p:nvSpPr>
          <p:cNvPr id="6" name="Shape 4">
            <a:extLst>
              <a:ext uri="{FF2B5EF4-FFF2-40B4-BE49-F238E27FC236}">
                <a16:creationId xmlns:a16="http://schemas.microsoft.com/office/drawing/2014/main" id="{59E462FB-E078-4A41-B175-2CAAE55C35F6}"/>
              </a:ext>
            </a:extLst>
          </p:cNvPr>
          <p:cNvSpPr/>
          <p:nvPr/>
        </p:nvSpPr>
        <p:spPr>
          <a:xfrm>
            <a:off x="540023" y="1436296"/>
            <a:ext cx="233214" cy="233214"/>
          </a:xfrm>
          <a:prstGeom prst="roundRect">
            <a:avLst>
              <a:gd name="adj" fmla="val 18671"/>
            </a:avLst>
          </a:prstGeom>
          <a:solidFill>
            <a:srgbClr val="E6E6E6"/>
          </a:solidFill>
          <a:ln w="4763">
            <a:solidFill>
              <a:srgbClr val="CCCCCC"/>
            </a:solidFill>
            <a:prstDash val="solid"/>
          </a:ln>
        </p:spPr>
      </p:sp>
      <p:sp>
        <p:nvSpPr>
          <p:cNvPr id="7" name="Text 5">
            <a:extLst>
              <a:ext uri="{FF2B5EF4-FFF2-40B4-BE49-F238E27FC236}">
                <a16:creationId xmlns:a16="http://schemas.microsoft.com/office/drawing/2014/main" id="{6F4717B2-E885-4986-AEB3-8DD6720A5156}"/>
              </a:ext>
            </a:extLst>
          </p:cNvPr>
          <p:cNvSpPr/>
          <p:nvPr/>
        </p:nvSpPr>
        <p:spPr>
          <a:xfrm>
            <a:off x="842888" y="1471866"/>
            <a:ext cx="7761089" cy="129555"/>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Geist" panose="020B0604020202020204" charset="0"/>
                <a:ea typeface="Patrick Hand" pitchFamily="34" charset="-122"/>
                <a:cs typeface="Geist" panose="020B0604020202020204" charset="0"/>
              </a:rPr>
              <a:t>🧠</a:t>
            </a:r>
            <a:r>
              <a:rPr lang="en-US" sz="1300" dirty="0">
                <a:solidFill>
                  <a:srgbClr val="383838"/>
                </a:solidFill>
                <a:latin typeface="Geist" panose="020B0604020202020204" charset="0"/>
                <a:ea typeface="Patrick Hand" pitchFamily="34" charset="-122"/>
                <a:cs typeface="Geist" panose="020B0604020202020204" charset="0"/>
              </a:rPr>
              <a:t> </a:t>
            </a:r>
            <a:r>
              <a:rPr lang="en-US" sz="1300" b="1" dirty="0">
                <a:solidFill>
                  <a:srgbClr val="383838"/>
                </a:solidFill>
                <a:latin typeface="Geist" panose="020B0604020202020204" charset="0"/>
                <a:ea typeface="Patrick Hand" pitchFamily="34" charset="-122"/>
                <a:cs typeface="Geist" panose="020B0604020202020204" charset="0"/>
              </a:rPr>
              <a:t>Susțin dezvoltarea autoreglării și a conștientizării corporale</a:t>
            </a:r>
            <a:endParaRPr lang="en-US" sz="1300" dirty="0">
              <a:latin typeface="Geist" panose="020B0604020202020204" charset="0"/>
              <a:cs typeface="Geist" panose="020B0604020202020204" charset="0"/>
            </a:endParaRPr>
          </a:p>
        </p:txBody>
      </p:sp>
      <p:sp>
        <p:nvSpPr>
          <p:cNvPr id="8" name="Text 6">
            <a:extLst>
              <a:ext uri="{FF2B5EF4-FFF2-40B4-BE49-F238E27FC236}">
                <a16:creationId xmlns:a16="http://schemas.microsoft.com/office/drawing/2014/main" id="{83F96539-D8A1-46FF-99EA-CF6001E4FAEA}"/>
              </a:ext>
            </a:extLst>
          </p:cNvPr>
          <p:cNvSpPr/>
          <p:nvPr/>
        </p:nvSpPr>
        <p:spPr>
          <a:xfrm>
            <a:off x="842888" y="1643167"/>
            <a:ext cx="7761089" cy="138633"/>
          </a:xfrm>
          <a:prstGeom prst="rect">
            <a:avLst/>
          </a:prstGeom>
          <a:noFill/>
          <a:ln/>
        </p:spPr>
        <p:txBody>
          <a:bodyPr wrap="none" lIns="0" tIns="0" rIns="0" bIns="0" rtlCol="0" anchor="t"/>
          <a:lstStyle/>
          <a:p>
            <a:pPr marL="0" indent="0" algn="l">
              <a:lnSpc>
                <a:spcPct val="111000"/>
              </a:lnSpc>
              <a:buNone/>
            </a:pPr>
            <a:r>
              <a:rPr lang="en-US" sz="1300" dirty="0">
                <a:solidFill>
                  <a:srgbClr val="383838"/>
                </a:solidFill>
                <a:latin typeface="Geist" panose="020B0604020202020204" charset="0"/>
                <a:ea typeface="Patrick Hand" pitchFamily="34" charset="-122"/>
                <a:cs typeface="Geist" panose="020B0604020202020204" charset="0"/>
              </a:rPr>
              <a:t>contribuind la creșterea atenției și disponibilității pentru învățare.</a:t>
            </a:r>
            <a:endParaRPr lang="en-US" sz="1300" dirty="0">
              <a:latin typeface="Geist" panose="020B0604020202020204" charset="0"/>
              <a:cs typeface="Geist" panose="020B0604020202020204" charset="0"/>
            </a:endParaRPr>
          </a:p>
        </p:txBody>
      </p:sp>
      <p:sp>
        <p:nvSpPr>
          <p:cNvPr id="9" name="Shape 7">
            <a:extLst>
              <a:ext uri="{FF2B5EF4-FFF2-40B4-BE49-F238E27FC236}">
                <a16:creationId xmlns:a16="http://schemas.microsoft.com/office/drawing/2014/main" id="{A0960FDA-5DB0-439E-AA40-7749037C6E31}"/>
              </a:ext>
            </a:extLst>
          </p:cNvPr>
          <p:cNvSpPr/>
          <p:nvPr/>
        </p:nvSpPr>
        <p:spPr>
          <a:xfrm>
            <a:off x="540023" y="1921103"/>
            <a:ext cx="233214" cy="233214"/>
          </a:xfrm>
          <a:prstGeom prst="roundRect">
            <a:avLst>
              <a:gd name="adj" fmla="val 18671"/>
            </a:avLst>
          </a:prstGeom>
          <a:solidFill>
            <a:srgbClr val="E6E6E6"/>
          </a:solidFill>
          <a:ln w="4763">
            <a:solidFill>
              <a:srgbClr val="CCCCCC"/>
            </a:solidFill>
            <a:prstDash val="solid"/>
          </a:ln>
        </p:spPr>
      </p:sp>
      <p:sp>
        <p:nvSpPr>
          <p:cNvPr id="10" name="Text 8">
            <a:extLst>
              <a:ext uri="{FF2B5EF4-FFF2-40B4-BE49-F238E27FC236}">
                <a16:creationId xmlns:a16="http://schemas.microsoft.com/office/drawing/2014/main" id="{46C30484-6B32-4678-A9C7-E5525825C7A0}"/>
              </a:ext>
            </a:extLst>
          </p:cNvPr>
          <p:cNvSpPr/>
          <p:nvPr/>
        </p:nvSpPr>
        <p:spPr>
          <a:xfrm>
            <a:off x="842888" y="1956673"/>
            <a:ext cx="7761089" cy="129555"/>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Geist" panose="020B0604020202020204" charset="0"/>
                <a:ea typeface="Patrick Hand" pitchFamily="34" charset="-122"/>
                <a:cs typeface="Geist" panose="020B0604020202020204" charset="0"/>
              </a:rPr>
              <a:t>🤝</a:t>
            </a:r>
            <a:r>
              <a:rPr lang="en-US" sz="1300" dirty="0">
                <a:solidFill>
                  <a:srgbClr val="383838"/>
                </a:solidFill>
                <a:latin typeface="Geist" panose="020B0604020202020204" charset="0"/>
                <a:ea typeface="Patrick Hand" pitchFamily="34" charset="-122"/>
                <a:cs typeface="Geist" panose="020B0604020202020204" charset="0"/>
              </a:rPr>
              <a:t> </a:t>
            </a:r>
            <a:r>
              <a:rPr lang="en-US" sz="1300" b="1" dirty="0">
                <a:solidFill>
                  <a:srgbClr val="383838"/>
                </a:solidFill>
                <a:latin typeface="Geist" panose="020B0604020202020204" charset="0"/>
                <a:ea typeface="Patrick Hand" pitchFamily="34" charset="-122"/>
                <a:cs typeface="Geist" panose="020B0604020202020204" charset="0"/>
              </a:rPr>
              <a:t>Încurajează participarea activă și incluziunea</a:t>
            </a:r>
            <a:endParaRPr lang="en-US" sz="1300" dirty="0">
              <a:latin typeface="Geist" panose="020B0604020202020204" charset="0"/>
              <a:cs typeface="Geist" panose="020B0604020202020204" charset="0"/>
            </a:endParaRPr>
          </a:p>
        </p:txBody>
      </p:sp>
      <p:sp>
        <p:nvSpPr>
          <p:cNvPr id="11" name="Text 9">
            <a:extLst>
              <a:ext uri="{FF2B5EF4-FFF2-40B4-BE49-F238E27FC236}">
                <a16:creationId xmlns:a16="http://schemas.microsoft.com/office/drawing/2014/main" id="{769D59FD-7B5C-4BAC-AA56-098B7411F2E4}"/>
              </a:ext>
            </a:extLst>
          </p:cNvPr>
          <p:cNvSpPr/>
          <p:nvPr/>
        </p:nvSpPr>
        <p:spPr>
          <a:xfrm>
            <a:off x="842888" y="2127974"/>
            <a:ext cx="7761089" cy="138633"/>
          </a:xfrm>
          <a:prstGeom prst="rect">
            <a:avLst/>
          </a:prstGeom>
          <a:noFill/>
          <a:ln/>
        </p:spPr>
        <p:txBody>
          <a:bodyPr wrap="none" lIns="0" tIns="0" rIns="0" bIns="0" rtlCol="0" anchor="t"/>
          <a:lstStyle/>
          <a:p>
            <a:pPr marL="0" indent="0" algn="l">
              <a:lnSpc>
                <a:spcPct val="111000"/>
              </a:lnSpc>
              <a:buNone/>
            </a:pPr>
            <a:r>
              <a:rPr lang="en-US" sz="1300" dirty="0">
                <a:solidFill>
                  <a:srgbClr val="383838"/>
                </a:solidFill>
                <a:latin typeface="Geist" panose="020B0604020202020204" charset="0"/>
                <a:ea typeface="Patrick Hand" pitchFamily="34" charset="-122"/>
                <a:cs typeface="Geist" panose="020B0604020202020204" charset="0"/>
              </a:rPr>
              <a:t>respectând ritmul și particularitățile fiecărui copil.</a:t>
            </a:r>
            <a:endParaRPr lang="en-US" sz="1300" dirty="0">
              <a:latin typeface="Geist" panose="020B0604020202020204" charset="0"/>
              <a:cs typeface="Geist" panose="020B0604020202020204" charset="0"/>
            </a:endParaRPr>
          </a:p>
        </p:txBody>
      </p:sp>
      <p:sp>
        <p:nvSpPr>
          <p:cNvPr id="12" name="Shape 10">
            <a:extLst>
              <a:ext uri="{FF2B5EF4-FFF2-40B4-BE49-F238E27FC236}">
                <a16:creationId xmlns:a16="http://schemas.microsoft.com/office/drawing/2014/main" id="{B0FEE399-7D64-4952-B2C0-A78E7C06B4E7}"/>
              </a:ext>
            </a:extLst>
          </p:cNvPr>
          <p:cNvSpPr/>
          <p:nvPr/>
        </p:nvSpPr>
        <p:spPr>
          <a:xfrm>
            <a:off x="540023" y="2405911"/>
            <a:ext cx="233214" cy="233214"/>
          </a:xfrm>
          <a:prstGeom prst="roundRect">
            <a:avLst>
              <a:gd name="adj" fmla="val 18671"/>
            </a:avLst>
          </a:prstGeom>
          <a:solidFill>
            <a:srgbClr val="E6E6E6"/>
          </a:solidFill>
          <a:ln w="4763">
            <a:solidFill>
              <a:srgbClr val="CCCCCC"/>
            </a:solidFill>
            <a:prstDash val="solid"/>
          </a:ln>
        </p:spPr>
      </p:sp>
      <p:sp>
        <p:nvSpPr>
          <p:cNvPr id="13" name="Text 11">
            <a:extLst>
              <a:ext uri="{FF2B5EF4-FFF2-40B4-BE49-F238E27FC236}">
                <a16:creationId xmlns:a16="http://schemas.microsoft.com/office/drawing/2014/main" id="{660155F0-E06D-481E-B23D-CD6369919BAE}"/>
              </a:ext>
            </a:extLst>
          </p:cNvPr>
          <p:cNvSpPr/>
          <p:nvPr/>
        </p:nvSpPr>
        <p:spPr>
          <a:xfrm>
            <a:off x="842888" y="2441481"/>
            <a:ext cx="7761089" cy="129555"/>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Geist" panose="020B0604020202020204" charset="0"/>
                <a:ea typeface="Patrick Hand" pitchFamily="34" charset="-122"/>
                <a:cs typeface="Geist" panose="020B0604020202020204" charset="0"/>
              </a:rPr>
              <a:t>💬</a:t>
            </a:r>
            <a:r>
              <a:rPr lang="en-US" sz="1300" dirty="0">
                <a:solidFill>
                  <a:srgbClr val="383838"/>
                </a:solidFill>
                <a:latin typeface="Geist" panose="020B0604020202020204" charset="0"/>
                <a:ea typeface="Patrick Hand" pitchFamily="34" charset="-122"/>
                <a:cs typeface="Geist" panose="020B0604020202020204" charset="0"/>
              </a:rPr>
              <a:t> </a:t>
            </a:r>
            <a:r>
              <a:rPr lang="en-US" sz="1300" b="1" dirty="0">
                <a:solidFill>
                  <a:srgbClr val="383838"/>
                </a:solidFill>
                <a:latin typeface="Geist" panose="020B0604020202020204" charset="0"/>
                <a:ea typeface="Patrick Hand" pitchFamily="34" charset="-122"/>
                <a:cs typeface="Geist" panose="020B0604020202020204" charset="0"/>
              </a:rPr>
              <a:t>Dezvoltă comunicarea nonverbală, cooperarea și exprimarea emoțiilor</a:t>
            </a:r>
            <a:endParaRPr lang="en-US" sz="1300" dirty="0">
              <a:latin typeface="Geist" panose="020B0604020202020204" charset="0"/>
              <a:cs typeface="Geist" panose="020B0604020202020204" charset="0"/>
            </a:endParaRPr>
          </a:p>
        </p:txBody>
      </p:sp>
      <p:sp>
        <p:nvSpPr>
          <p:cNvPr id="14" name="Text 12">
            <a:extLst>
              <a:ext uri="{FF2B5EF4-FFF2-40B4-BE49-F238E27FC236}">
                <a16:creationId xmlns:a16="http://schemas.microsoft.com/office/drawing/2014/main" id="{896A4A50-E43B-4698-8C81-4B458953E182}"/>
              </a:ext>
            </a:extLst>
          </p:cNvPr>
          <p:cNvSpPr/>
          <p:nvPr/>
        </p:nvSpPr>
        <p:spPr>
          <a:xfrm>
            <a:off x="842888" y="2612782"/>
            <a:ext cx="7761089" cy="138633"/>
          </a:xfrm>
          <a:prstGeom prst="rect">
            <a:avLst/>
          </a:prstGeom>
          <a:noFill/>
          <a:ln/>
        </p:spPr>
        <p:txBody>
          <a:bodyPr wrap="none" lIns="0" tIns="0" rIns="0" bIns="0" rtlCol="0" anchor="t"/>
          <a:lstStyle/>
          <a:p>
            <a:pPr marL="0" indent="0" algn="l">
              <a:lnSpc>
                <a:spcPct val="111000"/>
              </a:lnSpc>
              <a:buNone/>
            </a:pPr>
            <a:r>
              <a:rPr lang="en-US" sz="1300" dirty="0">
                <a:solidFill>
                  <a:srgbClr val="383838"/>
                </a:solidFill>
                <a:latin typeface="Geist" panose="020B0604020202020204" charset="0"/>
                <a:ea typeface="Patrick Hand" pitchFamily="34" charset="-122"/>
                <a:cs typeface="Geist" panose="020B0604020202020204" charset="0"/>
              </a:rPr>
              <a:t>facilitând relațiile pozitive în grupul de elevi.</a:t>
            </a:r>
            <a:endParaRPr lang="en-US" sz="1300" dirty="0">
              <a:latin typeface="Geist" panose="020B0604020202020204" charset="0"/>
              <a:cs typeface="Geist" panose="020B0604020202020204" charset="0"/>
            </a:endParaRPr>
          </a:p>
        </p:txBody>
      </p:sp>
      <p:sp>
        <p:nvSpPr>
          <p:cNvPr id="15" name="Shape 13">
            <a:extLst>
              <a:ext uri="{FF2B5EF4-FFF2-40B4-BE49-F238E27FC236}">
                <a16:creationId xmlns:a16="http://schemas.microsoft.com/office/drawing/2014/main" id="{8D7B451E-7AC9-48EB-8C82-78811FDE60D5}"/>
              </a:ext>
            </a:extLst>
          </p:cNvPr>
          <p:cNvSpPr/>
          <p:nvPr/>
        </p:nvSpPr>
        <p:spPr>
          <a:xfrm>
            <a:off x="540023" y="2890718"/>
            <a:ext cx="233214" cy="233214"/>
          </a:xfrm>
          <a:prstGeom prst="roundRect">
            <a:avLst>
              <a:gd name="adj" fmla="val 18671"/>
            </a:avLst>
          </a:prstGeom>
          <a:solidFill>
            <a:srgbClr val="E6E6E6"/>
          </a:solidFill>
          <a:ln w="4763">
            <a:solidFill>
              <a:srgbClr val="CCCCCC"/>
            </a:solidFill>
            <a:prstDash val="solid"/>
          </a:ln>
        </p:spPr>
      </p:sp>
      <p:sp>
        <p:nvSpPr>
          <p:cNvPr id="16" name="Text 14">
            <a:extLst>
              <a:ext uri="{FF2B5EF4-FFF2-40B4-BE49-F238E27FC236}">
                <a16:creationId xmlns:a16="http://schemas.microsoft.com/office/drawing/2014/main" id="{C6CE5FFF-0548-4244-B3E4-8A0BCD574D90}"/>
              </a:ext>
            </a:extLst>
          </p:cNvPr>
          <p:cNvSpPr/>
          <p:nvPr/>
        </p:nvSpPr>
        <p:spPr>
          <a:xfrm>
            <a:off x="842888" y="2926288"/>
            <a:ext cx="7761089" cy="129555"/>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Geist" panose="020B0604020202020204" charset="0"/>
                <a:ea typeface="Patrick Hand" pitchFamily="34" charset="-122"/>
                <a:cs typeface="Geist" panose="020B0604020202020204" charset="0"/>
              </a:rPr>
              <a:t>🌱</a:t>
            </a:r>
            <a:r>
              <a:rPr lang="en-US" sz="1300" dirty="0">
                <a:solidFill>
                  <a:srgbClr val="383838"/>
                </a:solidFill>
                <a:latin typeface="Geist" panose="020B0604020202020204" charset="0"/>
                <a:ea typeface="Patrick Hand" pitchFamily="34" charset="-122"/>
                <a:cs typeface="Geist" panose="020B0604020202020204" charset="0"/>
              </a:rPr>
              <a:t> </a:t>
            </a:r>
            <a:r>
              <a:rPr lang="en-US" sz="1300" b="1" dirty="0">
                <a:solidFill>
                  <a:srgbClr val="383838"/>
                </a:solidFill>
                <a:latin typeface="Geist" panose="020B0604020202020204" charset="0"/>
                <a:ea typeface="Patrick Hand" pitchFamily="34" charset="-122"/>
                <a:cs typeface="Geist" panose="020B0604020202020204" charset="0"/>
              </a:rPr>
              <a:t>Valorifică învățarea prin experiență și explorare</a:t>
            </a:r>
            <a:endParaRPr lang="en-US" sz="1300" dirty="0">
              <a:latin typeface="Geist" panose="020B0604020202020204" charset="0"/>
              <a:cs typeface="Geist" panose="020B0604020202020204" charset="0"/>
            </a:endParaRPr>
          </a:p>
        </p:txBody>
      </p:sp>
      <p:sp>
        <p:nvSpPr>
          <p:cNvPr id="17" name="Text 15">
            <a:extLst>
              <a:ext uri="{FF2B5EF4-FFF2-40B4-BE49-F238E27FC236}">
                <a16:creationId xmlns:a16="http://schemas.microsoft.com/office/drawing/2014/main" id="{954051DC-3503-435E-88B1-7647F20CCEFB}"/>
              </a:ext>
            </a:extLst>
          </p:cNvPr>
          <p:cNvSpPr/>
          <p:nvPr/>
        </p:nvSpPr>
        <p:spPr>
          <a:xfrm>
            <a:off x="842888" y="3097590"/>
            <a:ext cx="7761089" cy="138633"/>
          </a:xfrm>
          <a:prstGeom prst="rect">
            <a:avLst/>
          </a:prstGeom>
          <a:noFill/>
          <a:ln/>
        </p:spPr>
        <p:txBody>
          <a:bodyPr wrap="none" lIns="0" tIns="0" rIns="0" bIns="0" rtlCol="0" anchor="t"/>
          <a:lstStyle/>
          <a:p>
            <a:pPr marL="0" indent="0" algn="l">
              <a:lnSpc>
                <a:spcPct val="111000"/>
              </a:lnSpc>
              <a:buNone/>
            </a:pPr>
            <a:r>
              <a:rPr lang="en-US" sz="1300" dirty="0">
                <a:solidFill>
                  <a:srgbClr val="383838"/>
                </a:solidFill>
                <a:latin typeface="Geist" panose="020B0604020202020204" charset="0"/>
                <a:ea typeface="Patrick Hand" pitchFamily="34" charset="-122"/>
                <a:cs typeface="Geist" panose="020B0604020202020204" charset="0"/>
              </a:rPr>
              <a:t>stimulând creativitatea, autonomia și încrederea în sine.</a:t>
            </a:r>
            <a:endParaRPr lang="en-US" sz="1300" dirty="0">
              <a:latin typeface="Geist" panose="020B0604020202020204" charset="0"/>
              <a:cs typeface="Geist" panose="020B0604020202020204" charset="0"/>
            </a:endParaRPr>
          </a:p>
        </p:txBody>
      </p:sp>
      <p:sp>
        <p:nvSpPr>
          <p:cNvPr id="18" name="Shape 16">
            <a:extLst>
              <a:ext uri="{FF2B5EF4-FFF2-40B4-BE49-F238E27FC236}">
                <a16:creationId xmlns:a16="http://schemas.microsoft.com/office/drawing/2014/main" id="{3A4011D9-5131-4906-A15B-15ECFC098C1E}"/>
              </a:ext>
            </a:extLst>
          </p:cNvPr>
          <p:cNvSpPr/>
          <p:nvPr/>
        </p:nvSpPr>
        <p:spPr>
          <a:xfrm>
            <a:off x="540023" y="3375526"/>
            <a:ext cx="233214" cy="233214"/>
          </a:xfrm>
          <a:prstGeom prst="roundRect">
            <a:avLst>
              <a:gd name="adj" fmla="val 18671"/>
            </a:avLst>
          </a:prstGeom>
          <a:solidFill>
            <a:srgbClr val="E6E6E6"/>
          </a:solidFill>
          <a:ln w="4763">
            <a:solidFill>
              <a:srgbClr val="CCCCCC"/>
            </a:solidFill>
            <a:prstDash val="solid"/>
          </a:ln>
        </p:spPr>
      </p:sp>
      <p:sp>
        <p:nvSpPr>
          <p:cNvPr id="19" name="Text 17">
            <a:extLst>
              <a:ext uri="{FF2B5EF4-FFF2-40B4-BE49-F238E27FC236}">
                <a16:creationId xmlns:a16="http://schemas.microsoft.com/office/drawing/2014/main" id="{8E4495EF-C9CF-4967-9876-6397EEAF03F9}"/>
              </a:ext>
            </a:extLst>
          </p:cNvPr>
          <p:cNvSpPr/>
          <p:nvPr/>
        </p:nvSpPr>
        <p:spPr>
          <a:xfrm>
            <a:off x="842888" y="3411096"/>
            <a:ext cx="7761089" cy="129555"/>
          </a:xfrm>
          <a:prstGeom prst="rect">
            <a:avLst/>
          </a:prstGeom>
          <a:noFill/>
          <a:ln/>
        </p:spPr>
        <p:txBody>
          <a:bodyPr wrap="none" lIns="0" tIns="0" rIns="0" bIns="0" rtlCol="0" anchor="t"/>
          <a:lstStyle/>
          <a:p>
            <a:pPr marL="0" indent="0" algn="l">
              <a:lnSpc>
                <a:spcPct val="104000"/>
              </a:lnSpc>
              <a:buNone/>
            </a:pPr>
            <a:r>
              <a:rPr lang="en-US" sz="1300" dirty="0">
                <a:solidFill>
                  <a:srgbClr val="000000"/>
                </a:solidFill>
                <a:latin typeface="Geist" panose="020B0604020202020204" charset="0"/>
                <a:ea typeface="Patrick Hand" pitchFamily="34" charset="-122"/>
                <a:cs typeface="Geist" panose="020B0604020202020204" charset="0"/>
              </a:rPr>
              <a:t>🏫</a:t>
            </a:r>
            <a:r>
              <a:rPr lang="en-US" sz="1300" dirty="0">
                <a:solidFill>
                  <a:srgbClr val="383838"/>
                </a:solidFill>
                <a:latin typeface="Geist" panose="020B0604020202020204" charset="0"/>
                <a:ea typeface="Patrick Hand" pitchFamily="34" charset="-122"/>
                <a:cs typeface="Geist" panose="020B0604020202020204" charset="0"/>
              </a:rPr>
              <a:t> </a:t>
            </a:r>
            <a:r>
              <a:rPr lang="en-US" sz="1300" b="1" dirty="0">
                <a:solidFill>
                  <a:srgbClr val="383838"/>
                </a:solidFill>
                <a:latin typeface="Geist" panose="020B0604020202020204" charset="0"/>
                <a:ea typeface="Patrick Hand" pitchFamily="34" charset="-122"/>
                <a:cs typeface="Geist" panose="020B0604020202020204" charset="0"/>
              </a:rPr>
              <a:t>Oferă profesorilor strategii educaționale inovative</a:t>
            </a:r>
            <a:endParaRPr lang="en-US" sz="1300" dirty="0">
              <a:latin typeface="Geist" panose="020B0604020202020204" charset="0"/>
              <a:cs typeface="Geist" panose="020B0604020202020204" charset="0"/>
            </a:endParaRPr>
          </a:p>
        </p:txBody>
      </p:sp>
      <p:sp>
        <p:nvSpPr>
          <p:cNvPr id="20" name="Text 18">
            <a:extLst>
              <a:ext uri="{FF2B5EF4-FFF2-40B4-BE49-F238E27FC236}">
                <a16:creationId xmlns:a16="http://schemas.microsoft.com/office/drawing/2014/main" id="{32E1C15E-59C4-490C-BE2E-481232B5443C}"/>
              </a:ext>
            </a:extLst>
          </p:cNvPr>
          <p:cNvSpPr/>
          <p:nvPr/>
        </p:nvSpPr>
        <p:spPr>
          <a:xfrm>
            <a:off x="842888" y="3582397"/>
            <a:ext cx="7761089" cy="138633"/>
          </a:xfrm>
          <a:prstGeom prst="rect">
            <a:avLst/>
          </a:prstGeom>
          <a:noFill/>
          <a:ln/>
        </p:spPr>
        <p:txBody>
          <a:bodyPr wrap="none" lIns="0" tIns="0" rIns="0" bIns="0" rtlCol="0" anchor="t"/>
          <a:lstStyle/>
          <a:p>
            <a:pPr marL="0" indent="0" algn="l">
              <a:lnSpc>
                <a:spcPct val="111000"/>
              </a:lnSpc>
              <a:buNone/>
            </a:pPr>
            <a:r>
              <a:rPr lang="en-US" sz="1300" dirty="0">
                <a:solidFill>
                  <a:srgbClr val="383838"/>
                </a:solidFill>
                <a:latin typeface="Geist" panose="020B0604020202020204" charset="0"/>
                <a:ea typeface="Patrick Hand" pitchFamily="34" charset="-122"/>
                <a:cs typeface="Geist" panose="020B0604020202020204" charset="0"/>
              </a:rPr>
              <a:t>ușor adaptabile activităților de predare, învățare și recuperare educațională.</a:t>
            </a:r>
            <a:endParaRPr lang="en-US" sz="1300" dirty="0">
              <a:latin typeface="Geist" panose="020B0604020202020204" charset="0"/>
              <a:cs typeface="Geist" panose="020B0604020202020204" charset="0"/>
            </a:endParaRPr>
          </a:p>
        </p:txBody>
      </p:sp>
      <p:sp>
        <p:nvSpPr>
          <p:cNvPr id="22" name="Shape 20">
            <a:extLst>
              <a:ext uri="{FF2B5EF4-FFF2-40B4-BE49-F238E27FC236}">
                <a16:creationId xmlns:a16="http://schemas.microsoft.com/office/drawing/2014/main" id="{D9BAA84F-EAC7-4A30-94AD-7EDC59F69102}"/>
              </a:ext>
            </a:extLst>
          </p:cNvPr>
          <p:cNvSpPr/>
          <p:nvPr/>
        </p:nvSpPr>
        <p:spPr>
          <a:xfrm>
            <a:off x="517163" y="4030981"/>
            <a:ext cx="45719" cy="792480"/>
          </a:xfrm>
          <a:prstGeom prst="roundRect">
            <a:avLst>
              <a:gd name="adj" fmla="val 59998"/>
            </a:avLst>
          </a:prstGeom>
          <a:solidFill>
            <a:srgbClr val="00B050"/>
          </a:solidFill>
          <a:ln/>
        </p:spPr>
      </p:sp>
      <p:sp>
        <p:nvSpPr>
          <p:cNvPr id="23" name="Text 21">
            <a:extLst>
              <a:ext uri="{FF2B5EF4-FFF2-40B4-BE49-F238E27FC236}">
                <a16:creationId xmlns:a16="http://schemas.microsoft.com/office/drawing/2014/main" id="{58B287BB-B6E3-4690-9CEE-AB8B3532A3AC}"/>
              </a:ext>
            </a:extLst>
          </p:cNvPr>
          <p:cNvSpPr/>
          <p:nvPr/>
        </p:nvSpPr>
        <p:spPr>
          <a:xfrm>
            <a:off x="695474" y="3973369"/>
            <a:ext cx="7908503" cy="918671"/>
          </a:xfrm>
          <a:prstGeom prst="rect">
            <a:avLst/>
          </a:prstGeom>
          <a:noFill/>
          <a:ln/>
        </p:spPr>
        <p:txBody>
          <a:bodyPr wrap="square" lIns="0" tIns="0" rIns="0" bIns="0" rtlCol="0" anchor="t">
            <a:noAutofit/>
          </a:bodyPr>
          <a:lstStyle/>
          <a:p>
            <a:pPr marL="0" indent="0" algn="l">
              <a:lnSpc>
                <a:spcPct val="111000"/>
              </a:lnSpc>
              <a:buNone/>
            </a:pPr>
            <a:r>
              <a:rPr lang="en-US" sz="1300" i="1" dirty="0">
                <a:solidFill>
                  <a:srgbClr val="383838"/>
                </a:solidFill>
                <a:latin typeface="Geist" panose="020B0604020202020204" charset="0"/>
                <a:ea typeface="Patrick Hand" pitchFamily="34" charset="-122"/>
                <a:cs typeface="Geist" panose="020B0604020202020204" charset="0"/>
              </a:rPr>
              <a:t>Integrarea principiilor Metodei Feldenkrais și ale Terapiei prin Dans și Mișcare în activitatea didactică poate contribui la crearea unui mediu </a:t>
            </a:r>
            <a:r>
              <a:rPr lang="en-US" sz="1300" i="1" dirty="0" err="1">
                <a:solidFill>
                  <a:srgbClr val="383838"/>
                </a:solidFill>
                <a:latin typeface="Geist" panose="020B0604020202020204" charset="0"/>
                <a:ea typeface="Patrick Hand" pitchFamily="34" charset="-122"/>
                <a:cs typeface="Geist" panose="020B0604020202020204" charset="0"/>
              </a:rPr>
              <a:t>educațional</a:t>
            </a:r>
            <a:r>
              <a:rPr lang="en-US" sz="1300" i="1" dirty="0">
                <a:solidFill>
                  <a:srgbClr val="383838"/>
                </a:solidFill>
                <a:latin typeface="Geist" panose="020B0604020202020204" charset="0"/>
                <a:ea typeface="Patrick Hand" pitchFamily="34" charset="-122"/>
                <a:cs typeface="Geist" panose="020B0604020202020204" charset="0"/>
              </a:rPr>
              <a:t> </a:t>
            </a:r>
            <a:r>
              <a:rPr lang="en-US" sz="1300" i="1" dirty="0" err="1">
                <a:solidFill>
                  <a:srgbClr val="383838"/>
                </a:solidFill>
                <a:latin typeface="Geist" panose="020B0604020202020204" charset="0"/>
                <a:ea typeface="Patrick Hand" pitchFamily="34" charset="-122"/>
                <a:cs typeface="Geist" panose="020B0604020202020204" charset="0"/>
              </a:rPr>
              <a:t>incluziv</a:t>
            </a:r>
            <a:r>
              <a:rPr lang="en-US" sz="1300" i="1" dirty="0">
                <a:solidFill>
                  <a:srgbClr val="383838"/>
                </a:solidFill>
                <a:latin typeface="Geist" panose="020B0604020202020204" charset="0"/>
                <a:ea typeface="Patrick Hand" pitchFamily="34" charset="-122"/>
                <a:cs typeface="Geist" panose="020B0604020202020204" charset="0"/>
              </a:rPr>
              <a:t>, mai flexibil și mai centrat pe nevoile reale ale copilului, susținând dezvoltarea armonioasă a acestuia prin experiențe de învățare în care corpul, mișcarea și relaționarea devin resurse esențiale ale educației.</a:t>
            </a:r>
            <a:endParaRPr lang="en-US" sz="1300" i="1" dirty="0">
              <a:latin typeface="Geist" panose="020B0604020202020204" charset="0"/>
              <a:cs typeface="Geist" panose="020B0604020202020204" charset="0"/>
            </a:endParaRPr>
          </a:p>
        </p:txBody>
      </p:sp>
    </p:spTree>
    <p:extLst>
      <p:ext uri="{BB962C8B-B14F-4D97-AF65-F5344CB8AC3E}">
        <p14:creationId xmlns:p14="http://schemas.microsoft.com/office/powerpoint/2010/main" val="20658361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407</TotalTime>
  <Words>1149</Words>
  <Application>Microsoft Office PowerPoint</Application>
  <PresentationFormat>On-screen Show (16:9)</PresentationFormat>
  <Paragraphs>212</Paragraphs>
  <Slides>16</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Geist</vt:lpstr>
      <vt:lpstr>Arial</vt:lpstr>
      <vt:lpstr>Noto Serif SC Bold</vt:lpstr>
      <vt:lpstr>Giest</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lastModifiedBy>SSN-18</cp:lastModifiedBy>
  <cp:revision>48</cp:revision>
  <dcterms:created xsi:type="dcterms:W3CDTF">2026-06-02T07:42:28Z</dcterms:created>
  <dcterms:modified xsi:type="dcterms:W3CDTF">2026-07-31T09:18:06Z</dcterms:modified>
</cp:coreProperties>
</file>